
<file path=[Content_Types].xml><?xml version="1.0" encoding="utf-8"?>
<Types xmlns="http://schemas.openxmlformats.org/package/2006/content-types">
  <Default Extension="emf" ContentType="image/x-emf"/>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3" r:id="rId3"/>
    <p:sldMasterId id="2147483666" r:id="rId4"/>
  </p:sldMasterIdLst>
  <p:notesMasterIdLst>
    <p:notesMasterId r:id="rId13"/>
  </p:notesMasterIdLst>
  <p:handoutMasterIdLst>
    <p:handoutMasterId r:id="rId59"/>
  </p:handoutMasterIdLst>
  <p:sldIdLst>
    <p:sldId id="1790" r:id="rId5"/>
    <p:sldId id="1791" r:id="rId6"/>
    <p:sldId id="1851" r:id="rId7"/>
    <p:sldId id="1852" r:id="rId8"/>
    <p:sldId id="1853" r:id="rId9"/>
    <p:sldId id="1854" r:id="rId10"/>
    <p:sldId id="1855" r:id="rId11"/>
    <p:sldId id="1856" r:id="rId12"/>
    <p:sldId id="1857" r:id="rId14"/>
    <p:sldId id="1858" r:id="rId15"/>
    <p:sldId id="1859" r:id="rId16"/>
    <p:sldId id="1860" r:id="rId17"/>
    <p:sldId id="1861" r:id="rId18"/>
    <p:sldId id="1862" r:id="rId19"/>
    <p:sldId id="1863" r:id="rId20"/>
    <p:sldId id="1864" r:id="rId21"/>
    <p:sldId id="1752" r:id="rId22"/>
    <p:sldId id="1753" r:id="rId23"/>
    <p:sldId id="1754" r:id="rId24"/>
    <p:sldId id="1865" r:id="rId25"/>
    <p:sldId id="1757" r:id="rId26"/>
    <p:sldId id="1866" r:id="rId27"/>
    <p:sldId id="1759" r:id="rId28"/>
    <p:sldId id="1760" r:id="rId29"/>
    <p:sldId id="1867" r:id="rId30"/>
    <p:sldId id="1868" r:id="rId31"/>
    <p:sldId id="1763" r:id="rId32"/>
    <p:sldId id="1764" r:id="rId33"/>
    <p:sldId id="1765" r:id="rId34"/>
    <p:sldId id="1766" r:id="rId35"/>
    <p:sldId id="1871" r:id="rId36"/>
    <p:sldId id="1768" r:id="rId37"/>
    <p:sldId id="1769" r:id="rId38"/>
    <p:sldId id="1771" r:id="rId39"/>
    <p:sldId id="1770" r:id="rId40"/>
    <p:sldId id="1772" r:id="rId41"/>
    <p:sldId id="1773" r:id="rId42"/>
    <p:sldId id="1774" r:id="rId43"/>
    <p:sldId id="1775" r:id="rId44"/>
    <p:sldId id="1776" r:id="rId45"/>
    <p:sldId id="1777" r:id="rId46"/>
    <p:sldId id="1778" r:id="rId47"/>
    <p:sldId id="1779" r:id="rId48"/>
    <p:sldId id="1780" r:id="rId49"/>
    <p:sldId id="1781" r:id="rId50"/>
    <p:sldId id="1782" r:id="rId51"/>
    <p:sldId id="1783" r:id="rId52"/>
    <p:sldId id="1784" r:id="rId53"/>
    <p:sldId id="1785" r:id="rId54"/>
    <p:sldId id="1786" r:id="rId55"/>
    <p:sldId id="1787" r:id="rId56"/>
    <p:sldId id="1788" r:id="rId57"/>
    <p:sldId id="1789" r:id="rId5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 zhu" initials="hz"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AFBA"/>
    <a:srgbClr val="FF7F94"/>
    <a:srgbClr val="F660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559" autoAdjust="0"/>
    <p:restoredTop sz="94660"/>
  </p:normalViewPr>
  <p:slideViewPr>
    <p:cSldViewPr snapToGrid="0">
      <p:cViewPr>
        <p:scale>
          <a:sx n="75" d="100"/>
          <a:sy n="75" d="100"/>
        </p:scale>
        <p:origin x="-348" y="882"/>
      </p:cViewPr>
      <p:guideLst/>
    </p:cSldViewPr>
  </p:slideViewPr>
  <p:notesTextViewPr>
    <p:cViewPr>
      <p:scale>
        <a:sx n="1" d="1"/>
        <a:sy n="1" d="1"/>
      </p:scale>
      <p:origin x="0" y="0"/>
    </p:cViewPr>
  </p:notesTextViewPr>
  <p:sorterViewPr>
    <p:cViewPr>
      <p:scale>
        <a:sx n="90" d="100"/>
        <a:sy n="90" d="100"/>
      </p:scale>
      <p:origin x="0" y="0"/>
    </p:cViewPr>
  </p:sorterViewPr>
  <p:notesViewPr>
    <p:cSldViewPr snapToGrid="0">
      <p:cViewPr varScale="1">
        <p:scale>
          <a:sx n="82" d="100"/>
          <a:sy n="82" d="100"/>
        </p:scale>
        <p:origin x="2784" y="18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3" Type="http://schemas.openxmlformats.org/officeDocument/2006/relationships/commentAuthors" Target="commentAuthors.xml"/><Relationship Id="rId62" Type="http://schemas.openxmlformats.org/officeDocument/2006/relationships/tableStyles" Target="tableStyles.xml"/><Relationship Id="rId61" Type="http://schemas.openxmlformats.org/officeDocument/2006/relationships/viewProps" Target="viewProps.xml"/><Relationship Id="rId60" Type="http://schemas.openxmlformats.org/officeDocument/2006/relationships/presProps" Target="presProps.xml"/><Relationship Id="rId6" Type="http://schemas.openxmlformats.org/officeDocument/2006/relationships/slide" Target="slides/slide2.xml"/><Relationship Id="rId59" Type="http://schemas.openxmlformats.org/officeDocument/2006/relationships/handoutMaster" Target="handoutMasters/handoutMaster1.xml"/><Relationship Id="rId58" Type="http://schemas.openxmlformats.org/officeDocument/2006/relationships/slide" Target="slides/slide53.xml"/><Relationship Id="rId57" Type="http://schemas.openxmlformats.org/officeDocument/2006/relationships/slide" Target="slides/slide52.xml"/><Relationship Id="rId56" Type="http://schemas.openxmlformats.org/officeDocument/2006/relationships/slide" Target="slides/slide51.xml"/><Relationship Id="rId55" Type="http://schemas.openxmlformats.org/officeDocument/2006/relationships/slide" Target="slides/slide50.xml"/><Relationship Id="rId54" Type="http://schemas.openxmlformats.org/officeDocument/2006/relationships/slide" Target="slides/slide49.xml"/><Relationship Id="rId53" Type="http://schemas.openxmlformats.org/officeDocument/2006/relationships/slide" Target="slides/slide48.xml"/><Relationship Id="rId52" Type="http://schemas.openxmlformats.org/officeDocument/2006/relationships/slide" Target="slides/slide47.xml"/><Relationship Id="rId51" Type="http://schemas.openxmlformats.org/officeDocument/2006/relationships/slide" Target="slides/slide46.xml"/><Relationship Id="rId50" Type="http://schemas.openxmlformats.org/officeDocument/2006/relationships/slide" Target="slides/slide45.xml"/><Relationship Id="rId5" Type="http://schemas.openxmlformats.org/officeDocument/2006/relationships/slide" Target="slides/slide1.xml"/><Relationship Id="rId49" Type="http://schemas.openxmlformats.org/officeDocument/2006/relationships/slide" Target="slides/slide44.xml"/><Relationship Id="rId48" Type="http://schemas.openxmlformats.org/officeDocument/2006/relationships/slide" Target="slides/slide43.xml"/><Relationship Id="rId47" Type="http://schemas.openxmlformats.org/officeDocument/2006/relationships/slide" Target="slides/slide42.xml"/><Relationship Id="rId46" Type="http://schemas.openxmlformats.org/officeDocument/2006/relationships/slide" Target="slides/slide41.xml"/><Relationship Id="rId45" Type="http://schemas.openxmlformats.org/officeDocument/2006/relationships/slide" Target="slides/slide40.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notesMaster" Target="notesMasters/notesMaster1.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8CBB3D-2EBA-9D4F-8423-81DDA5C260D2}"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f sldNum="0" hdr="0" ftr="0" dt="0"/>
</p:handoutMaster>
</file>

<file path=ppt/media/>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wdp>
</file>

<file path=ppt/media/image4.wdp>
</file>

<file path=ppt/media/image5.wdp>
</file>

<file path=ppt/media/image6.wdp>
</file>

<file path=ppt/media/image7.wdp>
</file>

<file path=ppt/media/image8.wdp>
</file>

<file path=ppt/media/image9.wdp>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A2A66C-1DB6-E44E-9EB9-C3C62BDEBC05}"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A7D336-4BC6-EE4C-BD27-9292C4CE84DB}"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在内存中维护过多的数据结构，是一件很占用空间的事情。为了减小内存占用，我们将数据库维护的表主要放在了存储部分，而在编译和执行部分都使用统一的数据结构</a:t>
            </a:r>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image6.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image7.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image8.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image9.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microsoft.com/office/2007/relationships/hdphoto" Target="../media/image4.wdp"/><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microsoft.com/office/2007/relationships/hdphoto" Target="../media/image5.wdp"/><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microsoft.com/office/2007/relationships/hdphoto" Target="../media/image6.wdp"/><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microsoft.com/office/2007/relationships/hdphoto" Target="../media/image7.wdp"/><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microsoft.com/office/2007/relationships/hdphoto" Target="../media/image8.wdp"/><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microsoft.com/office/2007/relationships/hdphoto" Target="../media/image9.wdp"/><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image4.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image5.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页1">
    <p:spTree>
      <p:nvGrpSpPr>
        <p:cNvPr id="1" name=""/>
        <p:cNvGrpSpPr/>
        <p:nvPr/>
      </p:nvGrpSpPr>
      <p:grpSpPr>
        <a:xfrm>
          <a:off x="0" y="0"/>
          <a:ext cx="0" cy="0"/>
          <a:chOff x="0" y="0"/>
          <a:chExt cx="0" cy="0"/>
        </a:xfrm>
      </p:grpSpPr>
      <p:sp>
        <p:nvSpPr>
          <p:cNvPr id="2" name="标题 1"/>
          <p:cNvSpPr>
            <a:spLocks noGrp="1"/>
          </p:cNvSpPr>
          <p:nvPr>
            <p:ph type="ctrTitle"/>
          </p:nvPr>
        </p:nvSpPr>
        <p:spPr>
          <a:xfrm>
            <a:off x="817123" y="1130301"/>
            <a:ext cx="7112161" cy="2177314"/>
          </a:xfrm>
        </p:spPr>
        <p:txBody>
          <a:bodyPr lIns="0" anchor="b">
            <a:normAutofit/>
          </a:bodyPr>
          <a:lstStyle>
            <a:lvl1pPr algn="l">
              <a:lnSpc>
                <a:spcPct val="120000"/>
              </a:lnSpc>
              <a:defRPr sz="4400" b="1">
                <a:solidFill>
                  <a:schemeClr val="accent2"/>
                </a:solidFill>
              </a:defRPr>
            </a:lvl1pPr>
          </a:lstStyle>
          <a:p>
            <a:r>
              <a:rPr lang="zh-CN" altLang="en-US" dirty="0"/>
              <a:t>单击此处编辑母版标题样式</a:t>
            </a:r>
            <a:endParaRPr lang="zh-CN" altLang="en-US" dirty="0"/>
          </a:p>
        </p:txBody>
      </p:sp>
      <p:sp>
        <p:nvSpPr>
          <p:cNvPr id="3" name="副标题 2"/>
          <p:cNvSpPr>
            <a:spLocks noGrp="1"/>
          </p:cNvSpPr>
          <p:nvPr>
            <p:ph type="subTitle" idx="1"/>
          </p:nvPr>
        </p:nvSpPr>
        <p:spPr>
          <a:xfrm>
            <a:off x="803275" y="3307615"/>
            <a:ext cx="7126010" cy="508452"/>
          </a:xfrm>
        </p:spPr>
        <p:txBody>
          <a:bodyPr lIns="0">
            <a:normAutofit/>
          </a:bodyPr>
          <a:lstStyle>
            <a:lvl1pPr marL="0" indent="0" algn="l">
              <a:lnSpc>
                <a:spcPct val="120000"/>
              </a:lnSpc>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14" name="文本占位符 113"/>
          <p:cNvSpPr>
            <a:spLocks noGrp="1"/>
          </p:cNvSpPr>
          <p:nvPr>
            <p:ph type="body" sz="quarter" idx="14"/>
          </p:nvPr>
        </p:nvSpPr>
        <p:spPr>
          <a:xfrm>
            <a:off x="803275" y="4102632"/>
            <a:ext cx="7092950" cy="2031468"/>
          </a:xfrm>
        </p:spPr>
        <p:txBody>
          <a:bodyPr lIns="0">
            <a:normAutofit/>
          </a:bodyPr>
          <a:lstStyle>
            <a:lvl1pPr marL="0" indent="0">
              <a:buNone/>
              <a:defRPr sz="1800">
                <a:solidFill>
                  <a:schemeClr val="tx1">
                    <a:lumMod val="75000"/>
                    <a:lumOff val="25000"/>
                  </a:schemeClr>
                </a:solidFill>
              </a:defRPr>
            </a:lvl1pPr>
          </a:lstStyle>
          <a:p>
            <a:pPr lvl="0"/>
            <a:r>
              <a:rPr kumimoji="1" lang="zh-CN" altLang="en-US" dirty="0"/>
              <a:t>单击此处编辑母版文本样式</a:t>
            </a:r>
            <a:endParaRPr kumimoji="1" lang="zh-CN" altLang="en-US" dirty="0"/>
          </a:p>
        </p:txBody>
      </p:sp>
      <p:sp>
        <p:nvSpPr>
          <p:cNvPr id="117" name="矩形 116"/>
          <p:cNvSpPr/>
          <p:nvPr userDrawn="1"/>
        </p:nvSpPr>
        <p:spPr>
          <a:xfrm>
            <a:off x="12014027" y="0"/>
            <a:ext cx="17797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日期占位符 3"/>
          <p:cNvSpPr txBox="1"/>
          <p:nvPr userDrawn="1"/>
        </p:nvSpPr>
        <p:spPr>
          <a:xfrm>
            <a:off x="802095" y="6250105"/>
            <a:ext cx="2921000" cy="365125"/>
          </a:xfrm>
          <a:prstGeom prst="rect">
            <a:avLst/>
          </a:prstGeom>
        </p:spPr>
        <p:txBody>
          <a:bodyPr vert="horz" lIns="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自强、弘毅、求是、拓新</a:t>
            </a:r>
            <a:endParaRPr lang="zh-CN" altLang="en-US" dirty="0"/>
          </a:p>
        </p:txBody>
      </p:sp>
      <p:grpSp>
        <p:nvGrpSpPr>
          <p:cNvPr id="121" name="组合 120"/>
          <p:cNvGrpSpPr/>
          <p:nvPr userDrawn="1"/>
        </p:nvGrpSpPr>
        <p:grpSpPr>
          <a:xfrm>
            <a:off x="817123" y="468793"/>
            <a:ext cx="1480571" cy="458860"/>
            <a:chOff x="2558030" y="228446"/>
            <a:chExt cx="6774643" cy="2099603"/>
          </a:xfrm>
        </p:grpSpPr>
        <p:grpSp>
          <p:nvGrpSpPr>
            <p:cNvPr id="122" name="íšḻîďê"/>
            <p:cNvGrpSpPr/>
            <p:nvPr userDrawn="1"/>
          </p:nvGrpSpPr>
          <p:grpSpPr>
            <a:xfrm>
              <a:off x="2558030" y="228446"/>
              <a:ext cx="2085857" cy="2099603"/>
              <a:chOff x="3551238" y="3067050"/>
              <a:chExt cx="722313" cy="727075"/>
            </a:xfrm>
          </p:grpSpPr>
          <p:sp>
            <p:nvSpPr>
              <p:cNvPr id="152"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154"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6"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7"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8"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9"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0"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1"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2"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3"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4"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5"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6"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7"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8"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9"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70"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71"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72"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3"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4"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5"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6"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7"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8"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79"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0"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1"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2"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83"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84"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85"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6"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7"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8"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9"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0"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1"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2"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3"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4"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5"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6"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7"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8"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9"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0"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1"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2"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3"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4"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5"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6"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7"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8"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9"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0"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1"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2"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3"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4"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5"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6"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7"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8"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9"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20"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1"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23" name="íşḷïḑe"/>
            <p:cNvGrpSpPr/>
            <p:nvPr userDrawn="1"/>
          </p:nvGrpSpPr>
          <p:grpSpPr>
            <a:xfrm>
              <a:off x="4894762" y="471192"/>
              <a:ext cx="4437911" cy="1614111"/>
              <a:chOff x="4412452" y="3106738"/>
              <a:chExt cx="2312689" cy="841148"/>
            </a:xfrm>
          </p:grpSpPr>
          <p:grpSp>
            <p:nvGrpSpPr>
              <p:cNvPr id="124" name="îṥľíḑé"/>
              <p:cNvGrpSpPr/>
              <p:nvPr/>
            </p:nvGrpSpPr>
            <p:grpSpPr>
              <a:xfrm>
                <a:off x="4422776" y="3106738"/>
                <a:ext cx="2293937" cy="617538"/>
                <a:chOff x="4422776" y="3106738"/>
                <a:chExt cx="2293937" cy="617538"/>
              </a:xfrm>
            </p:grpSpPr>
            <p:sp>
              <p:nvSpPr>
                <p:cNvPr id="141"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25" name="ïšľîḍê"/>
              <p:cNvGrpSpPr/>
              <p:nvPr/>
            </p:nvGrpSpPr>
            <p:grpSpPr>
              <a:xfrm>
                <a:off x="4412452" y="3781425"/>
                <a:ext cx="2312689" cy="166461"/>
                <a:chOff x="6986588" y="3521075"/>
                <a:chExt cx="1654176" cy="119063"/>
              </a:xfrm>
            </p:grpSpPr>
            <p:sp>
              <p:nvSpPr>
                <p:cNvPr id="126"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sp>
        <p:nvSpPr>
          <p:cNvPr id="116" name="图片占位符 115"/>
          <p:cNvSpPr>
            <a:spLocks noGrp="1"/>
          </p:cNvSpPr>
          <p:nvPr>
            <p:ph type="pic" sz="quarter" idx="15"/>
          </p:nvPr>
        </p:nvSpPr>
        <p:spPr>
          <a:xfrm>
            <a:off x="791686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230" name="任意形状 229"/>
          <p:cNvSpPr/>
          <p:nvPr userDrawn="1"/>
        </p:nvSpPr>
        <p:spPr>
          <a:xfrm>
            <a:off x="7812540" y="-86497"/>
            <a:ext cx="4270127" cy="7027086"/>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两张图片">
    <p:spTree>
      <p:nvGrpSpPr>
        <p:cNvPr id="1" name=""/>
        <p:cNvGrpSpPr/>
        <p:nvPr/>
      </p:nvGrpSpPr>
      <p:grpSpPr>
        <a:xfrm>
          <a:off x="0" y="0"/>
          <a:ext cx="0" cy="0"/>
          <a:chOff x="0" y="0"/>
          <a:chExt cx="0" cy="0"/>
        </a:xfrm>
      </p:grpSpPr>
      <p:grpSp>
        <p:nvGrpSpPr>
          <p:cNvPr id="118" name="组合 117"/>
          <p:cNvGrpSpPr/>
          <p:nvPr userDrawn="1"/>
        </p:nvGrpSpPr>
        <p:grpSpPr>
          <a:xfrm>
            <a:off x="6095853" y="1316255"/>
            <a:ext cx="5292872" cy="2471738"/>
            <a:chOff x="6095853" y="1170205"/>
            <a:chExt cx="5292872" cy="2471738"/>
          </a:xfrm>
        </p:grpSpPr>
        <p:sp>
          <p:nvSpPr>
            <p:cNvPr id="119" name="矩形 118"/>
            <p:cNvSpPr/>
            <p:nvPr/>
          </p:nvSpPr>
          <p:spPr>
            <a:xfrm>
              <a:off x="6096000" y="1170205"/>
              <a:ext cx="5292725" cy="247173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20" name="矩形 119"/>
            <p:cNvSpPr/>
            <p:nvPr/>
          </p:nvSpPr>
          <p:spPr>
            <a:xfrm>
              <a:off x="11273206" y="1170205"/>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1" name="矩形 120"/>
            <p:cNvSpPr/>
            <p:nvPr/>
          </p:nvSpPr>
          <p:spPr>
            <a:xfrm>
              <a:off x="11273206" y="3531894"/>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2" name="矩形 121"/>
            <p:cNvSpPr/>
            <p:nvPr/>
          </p:nvSpPr>
          <p:spPr>
            <a:xfrm>
              <a:off x="6095853" y="1170205"/>
              <a:ext cx="127147"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3" name="矩形 122"/>
            <p:cNvSpPr/>
            <p:nvPr/>
          </p:nvSpPr>
          <p:spPr>
            <a:xfrm>
              <a:off x="6095853" y="3531894"/>
              <a:ext cx="130321"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grpSp>
      <p:grpSp>
        <p:nvGrpSpPr>
          <p:cNvPr id="124" name="组合 123"/>
          <p:cNvGrpSpPr/>
          <p:nvPr userDrawn="1"/>
        </p:nvGrpSpPr>
        <p:grpSpPr>
          <a:xfrm>
            <a:off x="803128" y="3786298"/>
            <a:ext cx="5292872" cy="2473432"/>
            <a:chOff x="803128" y="3640248"/>
            <a:chExt cx="5292872" cy="2473432"/>
          </a:xfrm>
        </p:grpSpPr>
        <p:sp>
          <p:nvSpPr>
            <p:cNvPr id="125" name="矩形 124"/>
            <p:cNvSpPr/>
            <p:nvPr/>
          </p:nvSpPr>
          <p:spPr>
            <a:xfrm>
              <a:off x="803275" y="3640248"/>
              <a:ext cx="5292725" cy="247173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26" name="矩形 125"/>
            <p:cNvSpPr/>
            <p:nvPr/>
          </p:nvSpPr>
          <p:spPr>
            <a:xfrm>
              <a:off x="5980481" y="3641942"/>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7" name="矩形 126"/>
            <p:cNvSpPr/>
            <p:nvPr/>
          </p:nvSpPr>
          <p:spPr>
            <a:xfrm>
              <a:off x="5980481" y="6003631"/>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8" name="矩形 127"/>
            <p:cNvSpPr/>
            <p:nvPr/>
          </p:nvSpPr>
          <p:spPr>
            <a:xfrm>
              <a:off x="803128" y="3641942"/>
              <a:ext cx="127147"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9" name="矩形 128"/>
            <p:cNvSpPr/>
            <p:nvPr/>
          </p:nvSpPr>
          <p:spPr>
            <a:xfrm>
              <a:off x="803128" y="6003631"/>
              <a:ext cx="130321"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grpSp>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5" name="图片占位符 4"/>
          <p:cNvSpPr>
            <a:spLocks noGrp="1"/>
          </p:cNvSpPr>
          <p:nvPr>
            <p:ph type="pic" sz="quarter" idx="11"/>
          </p:nvPr>
        </p:nvSpPr>
        <p:spPr>
          <a:xfrm>
            <a:off x="6224588" y="1423851"/>
            <a:ext cx="5045392" cy="2259121"/>
          </a:xfrm>
        </p:spPr>
        <p:txBody>
          <a:bodyPr/>
          <a:lstStyle/>
          <a:p>
            <a:endParaRPr kumimoji="1" lang="zh-CN" altLang="en-US"/>
          </a:p>
        </p:txBody>
      </p:sp>
      <p:sp>
        <p:nvSpPr>
          <p:cNvPr id="109" name="图片占位符 4"/>
          <p:cNvSpPr>
            <a:spLocks noGrp="1"/>
          </p:cNvSpPr>
          <p:nvPr>
            <p:ph type="pic" sz="quarter" idx="12"/>
          </p:nvPr>
        </p:nvSpPr>
        <p:spPr>
          <a:xfrm>
            <a:off x="931863" y="3897796"/>
            <a:ext cx="5045392" cy="2259121"/>
          </a:xfrm>
        </p:spPr>
        <p:txBody>
          <a:bodyPr/>
          <a:lstStyle/>
          <a:p>
            <a:endParaRPr kumimoji="1" lang="zh-CN" altLang="en-US"/>
          </a:p>
        </p:txBody>
      </p:sp>
      <p:grpSp>
        <p:nvGrpSpPr>
          <p:cNvPr id="112" name="组合 111"/>
          <p:cNvGrpSpPr/>
          <p:nvPr userDrawn="1"/>
        </p:nvGrpSpPr>
        <p:grpSpPr>
          <a:xfrm>
            <a:off x="2792280" y="1955776"/>
            <a:ext cx="1310061" cy="1186205"/>
            <a:chOff x="5772150" y="157163"/>
            <a:chExt cx="583834" cy="528637"/>
          </a:xfrm>
        </p:grpSpPr>
        <p:sp>
          <p:nvSpPr>
            <p:cNvPr id="113" name="燕尾形 112"/>
            <p:cNvSpPr/>
            <p:nvPr/>
          </p:nvSpPr>
          <p:spPr>
            <a:xfrm>
              <a:off x="5772150"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14" name="燕尾形 113"/>
            <p:cNvSpPr/>
            <p:nvPr/>
          </p:nvSpPr>
          <p:spPr>
            <a:xfrm>
              <a:off x="6032134"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grpSp>
      <p:grpSp>
        <p:nvGrpSpPr>
          <p:cNvPr id="115" name="组合 114"/>
          <p:cNvGrpSpPr/>
          <p:nvPr userDrawn="1"/>
        </p:nvGrpSpPr>
        <p:grpSpPr>
          <a:xfrm flipH="1">
            <a:off x="8087334" y="4580124"/>
            <a:ext cx="1310061" cy="1186205"/>
            <a:chOff x="5772150" y="157163"/>
            <a:chExt cx="583834" cy="528637"/>
          </a:xfrm>
        </p:grpSpPr>
        <p:sp>
          <p:nvSpPr>
            <p:cNvPr id="116" name="燕尾形 115"/>
            <p:cNvSpPr/>
            <p:nvPr/>
          </p:nvSpPr>
          <p:spPr>
            <a:xfrm>
              <a:off x="5772150"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17" name="燕尾形 116"/>
            <p:cNvSpPr/>
            <p:nvPr/>
          </p:nvSpPr>
          <p:spPr>
            <a:xfrm>
              <a:off x="6032134"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三张图片">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114" name="椭圆 113"/>
          <p:cNvSpPr/>
          <p:nvPr userDrawn="1"/>
        </p:nvSpPr>
        <p:spPr>
          <a:xfrm>
            <a:off x="1223474" y="1332347"/>
            <a:ext cx="2586526"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7" name="图片占位符 116"/>
          <p:cNvSpPr>
            <a:spLocks noGrp="1"/>
          </p:cNvSpPr>
          <p:nvPr>
            <p:ph type="pic" sz="quarter" idx="10"/>
          </p:nvPr>
        </p:nvSpPr>
        <p:spPr>
          <a:xfrm>
            <a:off x="1368071" y="1476945"/>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
        <p:nvSpPr>
          <p:cNvPr id="115" name="椭圆 114"/>
          <p:cNvSpPr/>
          <p:nvPr userDrawn="1"/>
        </p:nvSpPr>
        <p:spPr>
          <a:xfrm>
            <a:off x="4802737" y="1332347"/>
            <a:ext cx="2586526"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6" name="图片占位符 115"/>
          <p:cNvSpPr>
            <a:spLocks noGrp="1"/>
          </p:cNvSpPr>
          <p:nvPr>
            <p:ph type="pic" sz="quarter" idx="11"/>
          </p:nvPr>
        </p:nvSpPr>
        <p:spPr>
          <a:xfrm>
            <a:off x="4947334" y="1476945"/>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
        <p:nvSpPr>
          <p:cNvPr id="118" name="椭圆 117"/>
          <p:cNvSpPr/>
          <p:nvPr userDrawn="1"/>
        </p:nvSpPr>
        <p:spPr>
          <a:xfrm>
            <a:off x="8382000" y="1332347"/>
            <a:ext cx="2586526"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9" name="图片占位符 118"/>
          <p:cNvSpPr>
            <a:spLocks noGrp="1"/>
          </p:cNvSpPr>
          <p:nvPr>
            <p:ph type="pic" sz="quarter" idx="12"/>
          </p:nvPr>
        </p:nvSpPr>
        <p:spPr>
          <a:xfrm>
            <a:off x="8526597" y="1476945"/>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三张图片2">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113" name="图片占位符 4"/>
          <p:cNvSpPr>
            <a:spLocks noGrp="1"/>
          </p:cNvSpPr>
          <p:nvPr>
            <p:ph type="pic" sz="quarter" idx="10"/>
          </p:nvPr>
        </p:nvSpPr>
        <p:spPr>
          <a:xfrm>
            <a:off x="803275" y="1255713"/>
            <a:ext cx="3344863" cy="3084512"/>
          </a:xfrm>
        </p:spPr>
        <p:txBody>
          <a:bodyPr/>
          <a:lstStyle/>
          <a:p>
            <a:endParaRPr kumimoji="1" lang="zh-CN" altLang="en-US" dirty="0"/>
          </a:p>
        </p:txBody>
      </p:sp>
      <p:sp>
        <p:nvSpPr>
          <p:cNvPr id="120" name="图片占位符 4"/>
          <p:cNvSpPr>
            <a:spLocks noGrp="1"/>
          </p:cNvSpPr>
          <p:nvPr>
            <p:ph type="pic" sz="quarter" idx="11"/>
          </p:nvPr>
        </p:nvSpPr>
        <p:spPr>
          <a:xfrm>
            <a:off x="4423568" y="1255713"/>
            <a:ext cx="3344863" cy="3084512"/>
          </a:xfrm>
        </p:spPr>
        <p:txBody>
          <a:bodyPr/>
          <a:lstStyle/>
          <a:p>
            <a:endParaRPr kumimoji="1" lang="zh-CN" altLang="en-US" dirty="0"/>
          </a:p>
        </p:txBody>
      </p:sp>
      <p:sp>
        <p:nvSpPr>
          <p:cNvPr id="121" name="图片占位符 4"/>
          <p:cNvSpPr>
            <a:spLocks noGrp="1"/>
          </p:cNvSpPr>
          <p:nvPr>
            <p:ph type="pic" sz="quarter" idx="12"/>
          </p:nvPr>
        </p:nvSpPr>
        <p:spPr>
          <a:xfrm>
            <a:off x="8043861" y="1255713"/>
            <a:ext cx="3344863" cy="3084512"/>
          </a:xfrm>
        </p:spPr>
        <p:txBody>
          <a:bodyPr/>
          <a:lstStyle/>
          <a:p>
            <a:endParaRPr kumimoji="1"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四张照片">
    <p:spTree>
      <p:nvGrpSpPr>
        <p:cNvPr id="1" name=""/>
        <p:cNvGrpSpPr/>
        <p:nvPr/>
      </p:nvGrpSpPr>
      <p:grpSpPr>
        <a:xfrm>
          <a:off x="0" y="0"/>
          <a:ext cx="0" cy="0"/>
          <a:chOff x="0" y="0"/>
          <a:chExt cx="0" cy="0"/>
        </a:xfrm>
      </p:grpSpPr>
      <p:grpSp>
        <p:nvGrpSpPr>
          <p:cNvPr id="111" name="组合 110"/>
          <p:cNvGrpSpPr/>
          <p:nvPr userDrawn="1"/>
        </p:nvGrpSpPr>
        <p:grpSpPr>
          <a:xfrm flipH="1">
            <a:off x="5208336" y="4040440"/>
            <a:ext cx="804808" cy="2020022"/>
            <a:chOff x="803275" y="1324069"/>
            <a:chExt cx="804808" cy="2020022"/>
          </a:xfrm>
        </p:grpSpPr>
        <p:sp>
          <p:nvSpPr>
            <p:cNvPr id="112" name="矩形 111"/>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13" name="直线连接符 112"/>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7" name="直线连接符 116"/>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8" name="直线连接符 117"/>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19" name="组合 118"/>
          <p:cNvGrpSpPr/>
          <p:nvPr userDrawn="1"/>
        </p:nvGrpSpPr>
        <p:grpSpPr>
          <a:xfrm flipH="1">
            <a:off x="10599834" y="4040440"/>
            <a:ext cx="804808" cy="2020022"/>
            <a:chOff x="803275" y="1324069"/>
            <a:chExt cx="804808" cy="2020022"/>
          </a:xfrm>
        </p:grpSpPr>
        <p:sp>
          <p:nvSpPr>
            <p:cNvPr id="120" name="矩形 119"/>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21" name="直线连接符 120"/>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2" name="直线连接符 121"/>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3" name="直线连接符 122"/>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24" name="组合 123"/>
          <p:cNvGrpSpPr/>
          <p:nvPr userDrawn="1"/>
        </p:nvGrpSpPr>
        <p:grpSpPr>
          <a:xfrm>
            <a:off x="6187279" y="1324069"/>
            <a:ext cx="804808" cy="2020022"/>
            <a:chOff x="803275" y="1324069"/>
            <a:chExt cx="804808" cy="2020022"/>
          </a:xfrm>
        </p:grpSpPr>
        <p:sp>
          <p:nvSpPr>
            <p:cNvPr id="125" name="矩形 124"/>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26" name="直线连接符 125"/>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7" name="直线连接符 126"/>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8" name="直线连接符 127"/>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29" name="组合 128"/>
          <p:cNvGrpSpPr/>
          <p:nvPr userDrawn="1"/>
        </p:nvGrpSpPr>
        <p:grpSpPr>
          <a:xfrm>
            <a:off x="795392" y="1324069"/>
            <a:ext cx="804808" cy="2020022"/>
            <a:chOff x="803275" y="1324069"/>
            <a:chExt cx="804808" cy="2020022"/>
          </a:xfrm>
        </p:grpSpPr>
        <p:sp>
          <p:nvSpPr>
            <p:cNvPr id="130" name="矩形 129"/>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31" name="直线连接符 130"/>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2" name="直线连接符 131"/>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3" name="直线连接符 132"/>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6" name="图片占位符 5"/>
          <p:cNvSpPr>
            <a:spLocks noGrp="1"/>
          </p:cNvSpPr>
          <p:nvPr>
            <p:ph type="pic" sz="quarter" idx="10"/>
          </p:nvPr>
        </p:nvSpPr>
        <p:spPr>
          <a:xfrm>
            <a:off x="1424066" y="1160463"/>
            <a:ext cx="4557008" cy="2347235"/>
          </a:xfrm>
        </p:spPr>
        <p:txBody>
          <a:bodyPr/>
          <a:lstStyle/>
          <a:p>
            <a:endParaRPr kumimoji="1" lang="zh-CN" altLang="en-US"/>
          </a:p>
        </p:txBody>
      </p:sp>
      <p:sp>
        <p:nvSpPr>
          <p:cNvPr id="114" name="图片占位符 5"/>
          <p:cNvSpPr>
            <a:spLocks noGrp="1"/>
          </p:cNvSpPr>
          <p:nvPr>
            <p:ph type="pic" sz="quarter" idx="11"/>
          </p:nvPr>
        </p:nvSpPr>
        <p:spPr>
          <a:xfrm>
            <a:off x="6831717" y="1160463"/>
            <a:ext cx="4557008" cy="2347235"/>
          </a:xfrm>
        </p:spPr>
        <p:txBody>
          <a:bodyPr/>
          <a:lstStyle/>
          <a:p>
            <a:endParaRPr kumimoji="1" lang="zh-CN" altLang="en-US"/>
          </a:p>
        </p:txBody>
      </p:sp>
      <p:sp>
        <p:nvSpPr>
          <p:cNvPr id="115" name="图片占位符 5"/>
          <p:cNvSpPr>
            <a:spLocks noGrp="1"/>
          </p:cNvSpPr>
          <p:nvPr>
            <p:ph type="pic" sz="quarter" idx="12"/>
          </p:nvPr>
        </p:nvSpPr>
        <p:spPr>
          <a:xfrm>
            <a:off x="810621" y="3890053"/>
            <a:ext cx="4557008" cy="2347235"/>
          </a:xfrm>
        </p:spPr>
        <p:txBody>
          <a:bodyPr/>
          <a:lstStyle/>
          <a:p>
            <a:endParaRPr kumimoji="1" lang="zh-CN" altLang="en-US"/>
          </a:p>
        </p:txBody>
      </p:sp>
      <p:sp>
        <p:nvSpPr>
          <p:cNvPr id="116" name="图片占位符 5"/>
          <p:cNvSpPr>
            <a:spLocks noGrp="1"/>
          </p:cNvSpPr>
          <p:nvPr>
            <p:ph type="pic" sz="quarter" idx="13"/>
          </p:nvPr>
        </p:nvSpPr>
        <p:spPr>
          <a:xfrm>
            <a:off x="6218272" y="3890053"/>
            <a:ext cx="4557008" cy="2347235"/>
          </a:xfrm>
        </p:spPr>
        <p:txBody>
          <a:bodyPr/>
          <a:lstStyle/>
          <a:p>
            <a:endParaRPr kumimoji="1"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0400" y="6235700"/>
            <a:ext cx="2921000" cy="365125"/>
          </a:xfrm>
          <a:prstGeom prst="rect">
            <a:avLst/>
          </a:prstGeom>
        </p:spPr>
        <p:txBody>
          <a:bodyPr/>
          <a:lstStyle/>
          <a:p>
            <a:fld id="{D6478642-F5CF-47BB-99CE-6B8ED7A71BD2}" type="datetimeFigureOut">
              <a:rPr lang="zh-CN" altLang="en-US" smtClean="0"/>
            </a:fld>
            <a:endParaRPr lang="zh-CN" altLang="en-US"/>
          </a:p>
        </p:txBody>
      </p:sp>
      <p:sp>
        <p:nvSpPr>
          <p:cNvPr id="3" name="页脚占位符 2"/>
          <p:cNvSpPr>
            <a:spLocks noGrp="1"/>
          </p:cNvSpPr>
          <p:nvPr>
            <p:ph type="ftr" sz="quarter" idx="11"/>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235700"/>
            <a:ext cx="2905340" cy="365125"/>
          </a:xfrm>
          <a:prstGeom prst="rect">
            <a:avLst/>
          </a:prstGeom>
        </p:spPr>
        <p:txBody>
          <a:bodyPr/>
          <a:lstStyle/>
          <a:p>
            <a:fld id="{DA0C4C2A-0013-4D0D-BA0B-DE308E42093C}"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本</a:t>
            </a:r>
            <a:r>
              <a:rPr kumimoji="0" lang="en-US" altLang="zh-CN"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模板正参与</a:t>
            </a:r>
            <a:endParaRPr kumimoji="0" 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panose="020B0502040204020203"/>
              <a:ea typeface="微软雅黑" panose="020B0503020204020204" charset="-122"/>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 </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模板设计大赛 </a:t>
            </a:r>
            <a:endParaRPr kumimoji="0" 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标题页1">
    <p:spTree>
      <p:nvGrpSpPr>
        <p:cNvPr id="1" name=""/>
        <p:cNvGrpSpPr/>
        <p:nvPr/>
      </p:nvGrpSpPr>
      <p:grpSpPr>
        <a:xfrm>
          <a:off x="0" y="0"/>
          <a:ext cx="0" cy="0"/>
          <a:chOff x="0" y="0"/>
          <a:chExt cx="0" cy="0"/>
        </a:xfrm>
      </p:grpSpPr>
      <p:sp>
        <p:nvSpPr>
          <p:cNvPr id="2" name="标题 1"/>
          <p:cNvSpPr>
            <a:spLocks noGrp="1"/>
          </p:cNvSpPr>
          <p:nvPr>
            <p:ph type="ctrTitle"/>
          </p:nvPr>
        </p:nvSpPr>
        <p:spPr>
          <a:xfrm>
            <a:off x="817123" y="1130301"/>
            <a:ext cx="7112161" cy="2177314"/>
          </a:xfrm>
        </p:spPr>
        <p:txBody>
          <a:bodyPr lIns="0" anchor="b">
            <a:normAutofit/>
          </a:bodyPr>
          <a:lstStyle>
            <a:lvl1pPr algn="l">
              <a:lnSpc>
                <a:spcPct val="120000"/>
              </a:lnSpc>
              <a:defRPr sz="4400" b="1">
                <a:solidFill>
                  <a:schemeClr val="accent2"/>
                </a:solidFill>
              </a:defRPr>
            </a:lvl1pPr>
          </a:lstStyle>
          <a:p>
            <a:r>
              <a:rPr lang="zh-CN" altLang="en-US" dirty="0"/>
              <a:t>单击此处编辑母版标题样式</a:t>
            </a:r>
            <a:endParaRPr lang="zh-CN" altLang="en-US" dirty="0"/>
          </a:p>
        </p:txBody>
      </p:sp>
      <p:sp>
        <p:nvSpPr>
          <p:cNvPr id="3" name="副标题 2"/>
          <p:cNvSpPr>
            <a:spLocks noGrp="1"/>
          </p:cNvSpPr>
          <p:nvPr>
            <p:ph type="subTitle" idx="1"/>
          </p:nvPr>
        </p:nvSpPr>
        <p:spPr>
          <a:xfrm>
            <a:off x="803275" y="3307615"/>
            <a:ext cx="7126010" cy="508452"/>
          </a:xfrm>
        </p:spPr>
        <p:txBody>
          <a:bodyPr lIns="0">
            <a:normAutofit/>
          </a:bodyPr>
          <a:lstStyle>
            <a:lvl1pPr marL="0" indent="0" algn="l">
              <a:lnSpc>
                <a:spcPct val="120000"/>
              </a:lnSpc>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14" name="文本占位符 113"/>
          <p:cNvSpPr>
            <a:spLocks noGrp="1"/>
          </p:cNvSpPr>
          <p:nvPr>
            <p:ph type="body" sz="quarter" idx="14"/>
          </p:nvPr>
        </p:nvSpPr>
        <p:spPr>
          <a:xfrm>
            <a:off x="803275" y="4102632"/>
            <a:ext cx="7092950" cy="2031468"/>
          </a:xfrm>
        </p:spPr>
        <p:txBody>
          <a:bodyPr lIns="0">
            <a:normAutofit/>
          </a:bodyPr>
          <a:lstStyle>
            <a:lvl1pPr marL="0" indent="0">
              <a:buNone/>
              <a:defRPr sz="1800">
                <a:solidFill>
                  <a:schemeClr val="tx1">
                    <a:lumMod val="75000"/>
                    <a:lumOff val="25000"/>
                  </a:schemeClr>
                </a:solidFill>
              </a:defRPr>
            </a:lvl1pPr>
          </a:lstStyle>
          <a:p>
            <a:pPr lvl="0"/>
            <a:r>
              <a:rPr kumimoji="1" lang="zh-CN" altLang="en-US" dirty="0"/>
              <a:t>单击此处编辑母版文本样式</a:t>
            </a:r>
            <a:endParaRPr kumimoji="1" lang="zh-CN" altLang="en-US" dirty="0"/>
          </a:p>
        </p:txBody>
      </p:sp>
      <p:sp>
        <p:nvSpPr>
          <p:cNvPr id="117" name="矩形 116"/>
          <p:cNvSpPr/>
          <p:nvPr userDrawn="1"/>
        </p:nvSpPr>
        <p:spPr>
          <a:xfrm>
            <a:off x="12014027" y="0"/>
            <a:ext cx="17797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日期占位符 3"/>
          <p:cNvSpPr txBox="1"/>
          <p:nvPr userDrawn="1"/>
        </p:nvSpPr>
        <p:spPr>
          <a:xfrm>
            <a:off x="802095" y="6250105"/>
            <a:ext cx="2921000" cy="365125"/>
          </a:xfrm>
          <a:prstGeom prst="rect">
            <a:avLst/>
          </a:prstGeom>
        </p:spPr>
        <p:txBody>
          <a:bodyPr vert="horz" lIns="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自强、弘毅、求是、拓新</a:t>
            </a:r>
            <a:endParaRPr lang="zh-CN" altLang="en-US" dirty="0"/>
          </a:p>
        </p:txBody>
      </p:sp>
      <p:grpSp>
        <p:nvGrpSpPr>
          <p:cNvPr id="121" name="组合 120"/>
          <p:cNvGrpSpPr/>
          <p:nvPr userDrawn="1"/>
        </p:nvGrpSpPr>
        <p:grpSpPr>
          <a:xfrm>
            <a:off x="817123" y="468793"/>
            <a:ext cx="1480571" cy="458860"/>
            <a:chOff x="2558030" y="228446"/>
            <a:chExt cx="6774643" cy="2099603"/>
          </a:xfrm>
        </p:grpSpPr>
        <p:grpSp>
          <p:nvGrpSpPr>
            <p:cNvPr id="122" name="íšḻîďê"/>
            <p:cNvGrpSpPr/>
            <p:nvPr userDrawn="1"/>
          </p:nvGrpSpPr>
          <p:grpSpPr>
            <a:xfrm>
              <a:off x="2558030" y="228446"/>
              <a:ext cx="2085857" cy="2099603"/>
              <a:chOff x="3551238" y="3067050"/>
              <a:chExt cx="722313" cy="727075"/>
            </a:xfrm>
          </p:grpSpPr>
          <p:sp>
            <p:nvSpPr>
              <p:cNvPr id="152"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154"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6"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7"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8"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9"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0"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1"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2"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3"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4"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5"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6"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7"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8"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9"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70"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71"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72"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3"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4"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5"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6"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7"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8"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79"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0"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1"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2"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83"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84"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85"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6"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7"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8"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9"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0"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1"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2"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3"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4"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5"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6"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7"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8"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9"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0"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1"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2"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3"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4"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5"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6"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7"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8"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9"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0"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1"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2"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3"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4"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5"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6"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7"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8"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9"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20"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1"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23" name="íşḷïḑe"/>
            <p:cNvGrpSpPr/>
            <p:nvPr userDrawn="1"/>
          </p:nvGrpSpPr>
          <p:grpSpPr>
            <a:xfrm>
              <a:off x="4894762" y="471192"/>
              <a:ext cx="4437911" cy="1614111"/>
              <a:chOff x="4412452" y="3106738"/>
              <a:chExt cx="2312689" cy="841148"/>
            </a:xfrm>
          </p:grpSpPr>
          <p:grpSp>
            <p:nvGrpSpPr>
              <p:cNvPr id="124" name="îṥľíḑé"/>
              <p:cNvGrpSpPr/>
              <p:nvPr/>
            </p:nvGrpSpPr>
            <p:grpSpPr>
              <a:xfrm>
                <a:off x="4422776" y="3106738"/>
                <a:ext cx="2293937" cy="617538"/>
                <a:chOff x="4422776" y="3106738"/>
                <a:chExt cx="2293937" cy="617538"/>
              </a:xfrm>
            </p:grpSpPr>
            <p:sp>
              <p:nvSpPr>
                <p:cNvPr id="141"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25" name="ïšľîḍê"/>
              <p:cNvGrpSpPr/>
              <p:nvPr/>
            </p:nvGrpSpPr>
            <p:grpSpPr>
              <a:xfrm>
                <a:off x="4412452" y="3781425"/>
                <a:ext cx="2312689" cy="166461"/>
                <a:chOff x="6986588" y="3521075"/>
                <a:chExt cx="1654176" cy="119063"/>
              </a:xfrm>
            </p:grpSpPr>
            <p:sp>
              <p:nvSpPr>
                <p:cNvPr id="126"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sp>
        <p:nvSpPr>
          <p:cNvPr id="116" name="图片占位符 115"/>
          <p:cNvSpPr>
            <a:spLocks noGrp="1"/>
          </p:cNvSpPr>
          <p:nvPr>
            <p:ph type="pic" sz="quarter" idx="15"/>
          </p:nvPr>
        </p:nvSpPr>
        <p:spPr>
          <a:xfrm>
            <a:off x="791686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230" name="任意形状 229"/>
          <p:cNvSpPr/>
          <p:nvPr userDrawn="1"/>
        </p:nvSpPr>
        <p:spPr>
          <a:xfrm>
            <a:off x="7812540" y="-86497"/>
            <a:ext cx="4270127" cy="7027086"/>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31" name="图片 30"/>
          <p:cNvPicPr>
            <a:picLocks noChangeAspect="1"/>
          </p:cNvPicPr>
          <p:nvPr userDrawn="1"/>
        </p:nvPicPr>
        <p:blipFill>
          <a:blip r:embed="rId2">
            <a:alphaModFix amt="3000"/>
            <a:lum contrast="100000"/>
          </a:blip>
          <a:stretch>
            <a:fillRect/>
          </a:stretch>
        </p:blipFill>
        <p:spPr>
          <a:xfrm>
            <a:off x="6782813" y="-271201"/>
            <a:ext cx="7356956" cy="7400402"/>
          </a:xfrm>
          <a:prstGeom prst="rect">
            <a:avLst/>
          </a:prstGeom>
        </p:spPr>
      </p:pic>
      <p:sp>
        <p:nvSpPr>
          <p:cNvPr id="55" name="页脚占位符 54"/>
          <p:cNvSpPr>
            <a:spLocks noGrp="1"/>
          </p:cNvSpPr>
          <p:nvPr>
            <p:ph type="ftr" sz="quarter" idx="18"/>
          </p:nvPr>
        </p:nvSpPr>
        <p:spPr>
          <a:xfrm>
            <a:off x="4038600" y="6235700"/>
            <a:ext cx="4114800" cy="365125"/>
          </a:xfrm>
          <a:prstGeom prst="rect">
            <a:avLst/>
          </a:prstGeom>
        </p:spPr>
        <p:txBody>
          <a:bodyPr/>
          <a:lstStyle/>
          <a:p>
            <a:endParaRPr lang="zh-CN" altLang="en-US"/>
          </a:p>
        </p:txBody>
      </p:sp>
      <p:sp>
        <p:nvSpPr>
          <p:cNvPr id="8" name="矩形 7"/>
          <p:cNvSpPr/>
          <p:nvPr userDrawn="1"/>
        </p:nvSpPr>
        <p:spPr>
          <a:xfrm>
            <a:off x="-12646" y="0"/>
            <a:ext cx="17797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图片占位符 8"/>
          <p:cNvSpPr>
            <a:spLocks noGrp="1"/>
          </p:cNvSpPr>
          <p:nvPr>
            <p:ph type="pic" sz="quarter" idx="15"/>
          </p:nvPr>
        </p:nvSpPr>
        <p:spPr>
          <a:xfrm flipH="1">
            <a:off x="17062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10" name="任意形状 9"/>
          <p:cNvSpPr/>
          <p:nvPr userDrawn="1"/>
        </p:nvSpPr>
        <p:spPr>
          <a:xfrm flipH="1">
            <a:off x="33862" y="-98854"/>
            <a:ext cx="4332705" cy="7039443"/>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转场页">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0400" y="6235700"/>
            <a:ext cx="2921000" cy="365125"/>
          </a:xfrm>
          <a:prstGeom prst="rect">
            <a:avLst/>
          </a:prstGeom>
        </p:spPr>
        <p:txBody>
          <a:bodyPr/>
          <a:lstStyle/>
          <a:p>
            <a:fld id="{D6478642-F5CF-47BB-99CE-6B8ED7A71BD2}" type="datetimeFigureOut">
              <a:rPr lang="zh-CN" altLang="en-US" smtClean="0"/>
            </a:fld>
            <a:endParaRPr lang="zh-CN" altLang="en-US"/>
          </a:p>
        </p:txBody>
      </p:sp>
      <p:sp>
        <p:nvSpPr>
          <p:cNvPr id="3" name="页脚占位符 2"/>
          <p:cNvSpPr>
            <a:spLocks noGrp="1"/>
          </p:cNvSpPr>
          <p:nvPr>
            <p:ph type="ftr" sz="quarter" idx="11"/>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235700"/>
            <a:ext cx="2905340" cy="365125"/>
          </a:xfrm>
          <a:prstGeom prst="rect">
            <a:avLst/>
          </a:prstGeom>
        </p:spPr>
        <p:txBody>
          <a:bodyPr/>
          <a:lstStyle/>
          <a:p>
            <a:fld id="{DA0C4C2A-0013-4D0D-BA0B-DE308E42093C}" type="slidenum">
              <a:rPr lang="zh-CN" altLang="en-US" smtClean="0"/>
            </a:fld>
            <a:endParaRPr lang="zh-CN" altLang="en-US"/>
          </a:p>
        </p:txBody>
      </p:sp>
      <p:pic>
        <p:nvPicPr>
          <p:cNvPr id="5" name="图片 4"/>
          <p:cNvPicPr>
            <a:picLocks noChangeAspect="1"/>
          </p:cNvPicPr>
          <p:nvPr userDrawn="1"/>
        </p:nvPicPr>
        <p:blipFill>
          <a:blip r:embed="rId2">
            <a:alphaModFix amt="3000"/>
            <a:lum contrast="100000"/>
          </a:blip>
          <a:stretch>
            <a:fillRect/>
          </a:stretch>
        </p:blipFill>
        <p:spPr>
          <a:xfrm>
            <a:off x="8505934" y="-278834"/>
            <a:ext cx="7372131" cy="7415667"/>
          </a:xfrm>
          <a:prstGeom prst="rect">
            <a:avLst/>
          </a:prstGeom>
        </p:spPr>
      </p:pic>
      <p:pic>
        <p:nvPicPr>
          <p:cNvPr id="6" name="图片 5"/>
          <p:cNvPicPr>
            <a:picLocks noChangeAspect="1"/>
          </p:cNvPicPr>
          <p:nvPr userDrawn="1"/>
        </p:nvPicPr>
        <p:blipFill>
          <a:blip r:embed="rId2">
            <a:alphaModFix amt="3000"/>
            <a:lum contrast="100000"/>
          </a:blip>
          <a:stretch>
            <a:fillRect/>
          </a:stretch>
        </p:blipFill>
        <p:spPr>
          <a:xfrm>
            <a:off x="-3686066" y="-278834"/>
            <a:ext cx="7372131" cy="7415667"/>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31" name="图片 30"/>
          <p:cNvPicPr>
            <a:picLocks noChangeAspect="1"/>
          </p:cNvPicPr>
          <p:nvPr userDrawn="1"/>
        </p:nvPicPr>
        <p:blipFill>
          <a:blip r:embed="rId2">
            <a:alphaModFix amt="3000"/>
            <a:lum contrast="100000"/>
          </a:blip>
          <a:stretch>
            <a:fillRect/>
          </a:stretch>
        </p:blipFill>
        <p:spPr>
          <a:xfrm>
            <a:off x="6782813" y="-271201"/>
            <a:ext cx="7356956" cy="7400402"/>
          </a:xfrm>
          <a:prstGeom prst="rect">
            <a:avLst/>
          </a:prstGeom>
        </p:spPr>
      </p:pic>
      <p:sp>
        <p:nvSpPr>
          <p:cNvPr id="55" name="页脚占位符 54"/>
          <p:cNvSpPr>
            <a:spLocks noGrp="1"/>
          </p:cNvSpPr>
          <p:nvPr>
            <p:ph type="ftr" sz="quarter" idx="18"/>
          </p:nvPr>
        </p:nvSpPr>
        <p:spPr>
          <a:xfrm>
            <a:off x="4038600" y="6235700"/>
            <a:ext cx="4114800" cy="365125"/>
          </a:xfrm>
          <a:prstGeom prst="rect">
            <a:avLst/>
          </a:prstGeom>
        </p:spPr>
        <p:txBody>
          <a:bodyPr/>
          <a:lstStyle/>
          <a:p>
            <a:endParaRPr lang="zh-CN" altLang="en-US"/>
          </a:p>
        </p:txBody>
      </p:sp>
      <p:sp>
        <p:nvSpPr>
          <p:cNvPr id="8" name="矩形 7"/>
          <p:cNvSpPr/>
          <p:nvPr userDrawn="1"/>
        </p:nvSpPr>
        <p:spPr>
          <a:xfrm>
            <a:off x="-12646" y="0"/>
            <a:ext cx="17797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图片占位符 8"/>
          <p:cNvSpPr>
            <a:spLocks noGrp="1"/>
          </p:cNvSpPr>
          <p:nvPr>
            <p:ph type="pic" sz="quarter" idx="15"/>
          </p:nvPr>
        </p:nvSpPr>
        <p:spPr>
          <a:xfrm flipH="1">
            <a:off x="17062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10" name="任意形状 9"/>
          <p:cNvSpPr/>
          <p:nvPr userDrawn="1"/>
        </p:nvSpPr>
        <p:spPr>
          <a:xfrm flipH="1">
            <a:off x="33862" y="-98854"/>
            <a:ext cx="4332705" cy="7039443"/>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标题结尾版式1">
    <p:spTree>
      <p:nvGrpSpPr>
        <p:cNvPr id="1" name=""/>
        <p:cNvGrpSpPr/>
        <p:nvPr/>
      </p:nvGrpSpPr>
      <p:grpSpPr>
        <a:xfrm>
          <a:off x="0" y="0"/>
          <a:ext cx="0" cy="0"/>
          <a:chOff x="0" y="0"/>
          <a:chExt cx="0" cy="0"/>
        </a:xfrm>
      </p:grpSpPr>
      <p:sp>
        <p:nvSpPr>
          <p:cNvPr id="3" name="页脚占位符 2"/>
          <p:cNvSpPr>
            <a:spLocks noGrp="1"/>
          </p:cNvSpPr>
          <p:nvPr>
            <p:ph type="ftr" sz="quarter" idx="10"/>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1"/>
          </p:nvPr>
        </p:nvSpPr>
        <p:spPr>
          <a:xfrm>
            <a:off x="8610600" y="6235700"/>
            <a:ext cx="2905340" cy="365125"/>
          </a:xfrm>
          <a:prstGeom prst="rect">
            <a:avLst/>
          </a:prstGeom>
        </p:spPr>
        <p:txBody>
          <a:bodyPr/>
          <a:lstStyle/>
          <a:p>
            <a:fld id="{DA0C4C2A-0013-4D0D-BA0B-DE308E42093C}" type="slidenum">
              <a:rPr lang="zh-CN" altLang="en-US" smtClean="0"/>
            </a:fld>
            <a:endParaRPr lang="zh-CN" altLang="en-US"/>
          </a:p>
        </p:txBody>
      </p:sp>
      <p:sp>
        <p:nvSpPr>
          <p:cNvPr id="6" name="副标题 2"/>
          <p:cNvSpPr>
            <a:spLocks noGrp="1"/>
          </p:cNvSpPr>
          <p:nvPr>
            <p:ph type="subTitle" idx="1"/>
          </p:nvPr>
        </p:nvSpPr>
        <p:spPr>
          <a:xfrm>
            <a:off x="803275" y="3658405"/>
            <a:ext cx="5292725" cy="508452"/>
          </a:xfrm>
        </p:spPr>
        <p:txBody>
          <a:bodyPr lIns="0">
            <a:normAutofit/>
          </a:bodyPr>
          <a:lstStyle>
            <a:lvl1pPr marL="0" indent="0" algn="dist">
              <a:lnSpc>
                <a:spcPct val="120000"/>
              </a:lnSpc>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12" name="文本占位符 111"/>
          <p:cNvSpPr>
            <a:spLocks noGrp="1"/>
          </p:cNvSpPr>
          <p:nvPr>
            <p:ph type="body" sz="quarter" idx="14"/>
          </p:nvPr>
        </p:nvSpPr>
        <p:spPr>
          <a:xfrm>
            <a:off x="803275" y="1130300"/>
            <a:ext cx="5292726" cy="2501900"/>
          </a:xfrm>
        </p:spPr>
        <p:txBody>
          <a:bodyPr anchor="b" anchorCtr="0">
            <a:normAutofit/>
          </a:bodyPr>
          <a:lstStyle>
            <a:lvl1pPr marL="0" indent="0" algn="dist">
              <a:buNone/>
              <a:defRPr sz="4400" b="1">
                <a:solidFill>
                  <a:schemeClr val="accent2"/>
                </a:solidFill>
              </a:defRPr>
            </a:lvl1pPr>
          </a:lstStyle>
          <a:p>
            <a:pPr lvl="0"/>
            <a:r>
              <a:rPr kumimoji="1" lang="zh-CN" altLang="en-US" dirty="0"/>
              <a:t>单击此处编辑母版文本样式</a:t>
            </a:r>
            <a:endParaRPr kumimoji="1" lang="zh-CN" altLang="en-US" dirty="0"/>
          </a:p>
        </p:txBody>
      </p:sp>
      <p:sp>
        <p:nvSpPr>
          <p:cNvPr id="113" name="日期占位符 3"/>
          <p:cNvSpPr txBox="1"/>
          <p:nvPr userDrawn="1"/>
        </p:nvSpPr>
        <p:spPr>
          <a:xfrm>
            <a:off x="803274" y="6235699"/>
            <a:ext cx="2921000" cy="365125"/>
          </a:xfrm>
          <a:prstGeom prst="rect">
            <a:avLst/>
          </a:prstGeom>
        </p:spPr>
        <p:txBody>
          <a:bodyPr vert="horz" lIns="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自强、弘毅、求是、拓新</a:t>
            </a:r>
            <a:endParaRPr lang="zh-CN" altLang="en-US" dirty="0"/>
          </a:p>
        </p:txBody>
      </p:sp>
      <p:grpSp>
        <p:nvGrpSpPr>
          <p:cNvPr id="115" name="组合 114"/>
          <p:cNvGrpSpPr/>
          <p:nvPr userDrawn="1"/>
        </p:nvGrpSpPr>
        <p:grpSpPr>
          <a:xfrm>
            <a:off x="817123" y="468793"/>
            <a:ext cx="1480571" cy="458860"/>
            <a:chOff x="2558030" y="228446"/>
            <a:chExt cx="6774643" cy="2099603"/>
          </a:xfrm>
        </p:grpSpPr>
        <p:grpSp>
          <p:nvGrpSpPr>
            <p:cNvPr id="116" name="íšḻîďê"/>
            <p:cNvGrpSpPr/>
            <p:nvPr userDrawn="1"/>
          </p:nvGrpSpPr>
          <p:grpSpPr>
            <a:xfrm>
              <a:off x="2558030" y="228446"/>
              <a:ext cx="2085857" cy="2099603"/>
              <a:chOff x="3551238" y="3067050"/>
              <a:chExt cx="722313" cy="727075"/>
            </a:xfrm>
          </p:grpSpPr>
          <p:sp>
            <p:nvSpPr>
              <p:cNvPr id="14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14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7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7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7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7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17" name="íşḷïḑe"/>
            <p:cNvGrpSpPr/>
            <p:nvPr userDrawn="1"/>
          </p:nvGrpSpPr>
          <p:grpSpPr>
            <a:xfrm>
              <a:off x="4894762" y="471192"/>
              <a:ext cx="4437911" cy="1614111"/>
              <a:chOff x="4412452" y="3106738"/>
              <a:chExt cx="2312689" cy="841148"/>
            </a:xfrm>
          </p:grpSpPr>
          <p:grpSp>
            <p:nvGrpSpPr>
              <p:cNvPr id="118" name="îṥľíḑé"/>
              <p:cNvGrpSpPr/>
              <p:nvPr/>
            </p:nvGrpSpPr>
            <p:grpSpPr>
              <a:xfrm>
                <a:off x="4422776" y="3106738"/>
                <a:ext cx="2293937" cy="617538"/>
                <a:chOff x="4422776" y="3106738"/>
                <a:chExt cx="2293937" cy="617538"/>
              </a:xfrm>
            </p:grpSpPr>
            <p:sp>
              <p:nvSpPr>
                <p:cNvPr id="13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19" name="ïšľîḍê"/>
              <p:cNvGrpSpPr/>
              <p:nvPr/>
            </p:nvGrpSpPr>
            <p:grpSpPr>
              <a:xfrm>
                <a:off x="4412452" y="3781425"/>
                <a:ext cx="2312689" cy="166461"/>
                <a:chOff x="6986588" y="3521075"/>
                <a:chExt cx="1654176" cy="119063"/>
              </a:xfrm>
            </p:grpSpPr>
            <p:sp>
              <p:nvSpPr>
                <p:cNvPr id="12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sp>
        <p:nvSpPr>
          <p:cNvPr id="216" name="矩形 215"/>
          <p:cNvSpPr/>
          <p:nvPr userDrawn="1"/>
        </p:nvSpPr>
        <p:spPr>
          <a:xfrm>
            <a:off x="12014027" y="0"/>
            <a:ext cx="17797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7" name="图片占位符 216"/>
          <p:cNvSpPr>
            <a:spLocks noGrp="1"/>
          </p:cNvSpPr>
          <p:nvPr>
            <p:ph type="pic" sz="quarter" idx="15"/>
          </p:nvPr>
        </p:nvSpPr>
        <p:spPr>
          <a:xfrm>
            <a:off x="791686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218" name="任意形状 217"/>
          <p:cNvSpPr/>
          <p:nvPr userDrawn="1"/>
        </p:nvSpPr>
        <p:spPr>
          <a:xfrm>
            <a:off x="7812540" y="-86497"/>
            <a:ext cx="4270127" cy="7027086"/>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标题结尾版式2">
    <p:spTree>
      <p:nvGrpSpPr>
        <p:cNvPr id="1" name=""/>
        <p:cNvGrpSpPr/>
        <p:nvPr/>
      </p:nvGrpSpPr>
      <p:grpSpPr>
        <a:xfrm>
          <a:off x="0" y="0"/>
          <a:ext cx="0" cy="0"/>
          <a:chOff x="0" y="0"/>
          <a:chExt cx="0" cy="0"/>
        </a:xfrm>
      </p:grpSpPr>
      <p:sp>
        <p:nvSpPr>
          <p:cNvPr id="37" name="任意形状 36"/>
          <p:cNvSpPr/>
          <p:nvPr userDrawn="1"/>
        </p:nvSpPr>
        <p:spPr>
          <a:xfrm>
            <a:off x="-134112" y="-106934"/>
            <a:ext cx="12468264" cy="3829332"/>
          </a:xfrm>
          <a:custGeom>
            <a:avLst/>
            <a:gdLst>
              <a:gd name="connsiteX0" fmla="*/ 0 w 12192000"/>
              <a:gd name="connsiteY0" fmla="*/ 0 h 3632200"/>
              <a:gd name="connsiteX1" fmla="*/ 12192000 w 12192000"/>
              <a:gd name="connsiteY1" fmla="*/ 0 h 3632200"/>
              <a:gd name="connsiteX2" fmla="*/ 12192000 w 12192000"/>
              <a:gd name="connsiteY2" fmla="*/ 2602097 h 3632200"/>
              <a:gd name="connsiteX3" fmla="*/ 11858362 w 12192000"/>
              <a:gd name="connsiteY3" fmla="*/ 2747371 h 3632200"/>
              <a:gd name="connsiteX4" fmla="*/ 6859519 w 12192000"/>
              <a:gd name="connsiteY4" fmla="*/ 3619648 h 3632200"/>
              <a:gd name="connsiteX5" fmla="*/ 6096062 w 12192000"/>
              <a:gd name="connsiteY5" fmla="*/ 3632200 h 3632200"/>
              <a:gd name="connsiteX6" fmla="*/ 6095939 w 12192000"/>
              <a:gd name="connsiteY6" fmla="*/ 3632200 h 3632200"/>
              <a:gd name="connsiteX7" fmla="*/ 5332482 w 12192000"/>
              <a:gd name="connsiteY7" fmla="*/ 3619648 h 3632200"/>
              <a:gd name="connsiteX8" fmla="*/ 333638 w 12192000"/>
              <a:gd name="connsiteY8" fmla="*/ 2747371 h 3632200"/>
              <a:gd name="connsiteX9" fmla="*/ 0 w 12192000"/>
              <a:gd name="connsiteY9" fmla="*/ 2602097 h 363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32200">
                <a:moveTo>
                  <a:pt x="0" y="0"/>
                </a:moveTo>
                <a:lnTo>
                  <a:pt x="12192000" y="0"/>
                </a:lnTo>
                <a:lnTo>
                  <a:pt x="12192000" y="2602097"/>
                </a:lnTo>
                <a:lnTo>
                  <a:pt x="11858362" y="2747371"/>
                </a:lnTo>
                <a:cubicBezTo>
                  <a:pt x="10640880" y="3227716"/>
                  <a:pt x="8867829" y="3553239"/>
                  <a:pt x="6859519" y="3619648"/>
                </a:cubicBezTo>
                <a:lnTo>
                  <a:pt x="6096062" y="3632200"/>
                </a:lnTo>
                <a:lnTo>
                  <a:pt x="6095939" y="3632200"/>
                </a:lnTo>
                <a:lnTo>
                  <a:pt x="5332482" y="3619648"/>
                </a:lnTo>
                <a:cubicBezTo>
                  <a:pt x="3324171" y="3553239"/>
                  <a:pt x="1551120" y="3227716"/>
                  <a:pt x="333638" y="2747371"/>
                </a:cubicBezTo>
                <a:lnTo>
                  <a:pt x="0" y="2602097"/>
                </a:ln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
        <p:nvSpPr>
          <p:cNvPr id="3" name="页脚占位符 2"/>
          <p:cNvSpPr>
            <a:spLocks noGrp="1"/>
          </p:cNvSpPr>
          <p:nvPr>
            <p:ph type="ftr" sz="quarter" idx="10"/>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1"/>
          </p:nvPr>
        </p:nvSpPr>
        <p:spPr>
          <a:xfrm>
            <a:off x="8610600" y="6235700"/>
            <a:ext cx="2905340" cy="365125"/>
          </a:xfrm>
          <a:prstGeom prst="rect">
            <a:avLst/>
          </a:prstGeom>
        </p:spPr>
        <p:txBody>
          <a:bodyPr/>
          <a:lstStyle/>
          <a:p>
            <a:fld id="{DA0C4C2A-0013-4D0D-BA0B-DE308E42093C}" type="slidenum">
              <a:rPr lang="zh-CN" altLang="en-US" smtClean="0"/>
            </a:fld>
            <a:endParaRPr lang="zh-CN" altLang="en-US"/>
          </a:p>
        </p:txBody>
      </p:sp>
      <p:sp>
        <p:nvSpPr>
          <p:cNvPr id="113" name="日期占位符 3"/>
          <p:cNvSpPr txBox="1"/>
          <p:nvPr userDrawn="1"/>
        </p:nvSpPr>
        <p:spPr>
          <a:xfrm>
            <a:off x="803274" y="6235699"/>
            <a:ext cx="2921000" cy="365125"/>
          </a:xfrm>
          <a:prstGeom prst="rect">
            <a:avLst/>
          </a:prstGeom>
        </p:spPr>
        <p:txBody>
          <a:bodyPr vert="horz" lIns="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自强、弘毅、求是、拓新</a:t>
            </a:r>
            <a:endParaRPr lang="zh-CN" altLang="en-US" dirty="0"/>
          </a:p>
        </p:txBody>
      </p:sp>
      <p:sp>
        <p:nvSpPr>
          <p:cNvPr id="9" name="图片占位符 8"/>
          <p:cNvSpPr>
            <a:spLocks noGrp="1"/>
          </p:cNvSpPr>
          <p:nvPr>
            <p:ph type="pic" sz="quarter" idx="15"/>
          </p:nvPr>
        </p:nvSpPr>
        <p:spPr>
          <a:xfrm>
            <a:off x="0" y="0"/>
            <a:ext cx="12192000" cy="3632200"/>
          </a:xfrm>
          <a:custGeom>
            <a:avLst/>
            <a:gdLst>
              <a:gd name="connsiteX0" fmla="*/ 0 w 12192000"/>
              <a:gd name="connsiteY0" fmla="*/ 0 h 3632200"/>
              <a:gd name="connsiteX1" fmla="*/ 12192000 w 12192000"/>
              <a:gd name="connsiteY1" fmla="*/ 0 h 3632200"/>
              <a:gd name="connsiteX2" fmla="*/ 12192000 w 12192000"/>
              <a:gd name="connsiteY2" fmla="*/ 2602097 h 3632200"/>
              <a:gd name="connsiteX3" fmla="*/ 11858362 w 12192000"/>
              <a:gd name="connsiteY3" fmla="*/ 2747371 h 3632200"/>
              <a:gd name="connsiteX4" fmla="*/ 6859519 w 12192000"/>
              <a:gd name="connsiteY4" fmla="*/ 3619648 h 3632200"/>
              <a:gd name="connsiteX5" fmla="*/ 6096062 w 12192000"/>
              <a:gd name="connsiteY5" fmla="*/ 3632200 h 3632200"/>
              <a:gd name="connsiteX6" fmla="*/ 6095939 w 12192000"/>
              <a:gd name="connsiteY6" fmla="*/ 3632200 h 3632200"/>
              <a:gd name="connsiteX7" fmla="*/ 5332482 w 12192000"/>
              <a:gd name="connsiteY7" fmla="*/ 3619648 h 3632200"/>
              <a:gd name="connsiteX8" fmla="*/ 333638 w 12192000"/>
              <a:gd name="connsiteY8" fmla="*/ 2747371 h 3632200"/>
              <a:gd name="connsiteX9" fmla="*/ 0 w 12192000"/>
              <a:gd name="connsiteY9" fmla="*/ 2602097 h 363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32200">
                <a:moveTo>
                  <a:pt x="0" y="0"/>
                </a:moveTo>
                <a:lnTo>
                  <a:pt x="12192000" y="0"/>
                </a:lnTo>
                <a:lnTo>
                  <a:pt x="12192000" y="2602097"/>
                </a:lnTo>
                <a:lnTo>
                  <a:pt x="11858362" y="2747371"/>
                </a:lnTo>
                <a:cubicBezTo>
                  <a:pt x="10640880" y="3227716"/>
                  <a:pt x="8867829" y="3553239"/>
                  <a:pt x="6859519" y="3619648"/>
                </a:cubicBezTo>
                <a:lnTo>
                  <a:pt x="6096062" y="3632200"/>
                </a:lnTo>
                <a:lnTo>
                  <a:pt x="6095939" y="3632200"/>
                </a:lnTo>
                <a:lnTo>
                  <a:pt x="5332482" y="3619648"/>
                </a:lnTo>
                <a:cubicBezTo>
                  <a:pt x="3324171" y="3553239"/>
                  <a:pt x="1551120" y="3227716"/>
                  <a:pt x="333638" y="2747371"/>
                </a:cubicBezTo>
                <a:lnTo>
                  <a:pt x="0" y="2602097"/>
                </a:lnTo>
                <a:close/>
              </a:path>
            </a:pathLst>
          </a:custGeom>
        </p:spPr>
        <p:txBody>
          <a:bodyPr wrap="square">
            <a:noAutofit/>
          </a:bodyPr>
          <a:lstStyle/>
          <a:p>
            <a:endParaRPr kumimoji="1" lang="zh-CN" altLang="en-US" dirty="0"/>
          </a:p>
        </p:txBody>
      </p:sp>
      <p:grpSp>
        <p:nvGrpSpPr>
          <p:cNvPr id="7" name="íşḷïḑe"/>
          <p:cNvGrpSpPr/>
          <p:nvPr userDrawn="1"/>
        </p:nvGrpSpPr>
        <p:grpSpPr>
          <a:xfrm>
            <a:off x="10318826" y="6251198"/>
            <a:ext cx="1054401" cy="383497"/>
            <a:chOff x="4412452" y="3106738"/>
            <a:chExt cx="2312689" cy="841148"/>
          </a:xfrm>
        </p:grpSpPr>
        <p:grpSp>
          <p:nvGrpSpPr>
            <p:cNvPr id="8" name="îṥľíḑé"/>
            <p:cNvGrpSpPr/>
            <p:nvPr/>
          </p:nvGrpSpPr>
          <p:grpSpPr>
            <a:xfrm>
              <a:off x="4422776" y="3106738"/>
              <a:ext cx="2293937" cy="617538"/>
              <a:chOff x="4422776" y="3106738"/>
              <a:chExt cx="2293937" cy="617538"/>
            </a:xfrm>
          </p:grpSpPr>
          <p:sp>
            <p:nvSpPr>
              <p:cNvPr id="26"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0" name="ïšľîḍê"/>
            <p:cNvGrpSpPr/>
            <p:nvPr/>
          </p:nvGrpSpPr>
          <p:grpSpPr>
            <a:xfrm>
              <a:off x="4412452" y="3781425"/>
              <a:ext cx="2312689" cy="166461"/>
              <a:chOff x="6986588" y="3521075"/>
              <a:chExt cx="1654176" cy="119063"/>
            </a:xfrm>
          </p:grpSpPr>
          <p:sp>
            <p:nvSpPr>
              <p:cNvPr id="11"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标题">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引用">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grpSp>
        <p:nvGrpSpPr>
          <p:cNvPr id="108" name="组合 107"/>
          <p:cNvGrpSpPr/>
          <p:nvPr userDrawn="1"/>
        </p:nvGrpSpPr>
        <p:grpSpPr>
          <a:xfrm flipH="1">
            <a:off x="7081926" y="1542464"/>
            <a:ext cx="3346546" cy="2744651"/>
            <a:chOff x="5391486" y="1250127"/>
            <a:chExt cx="1521247" cy="1247642"/>
          </a:xfrm>
        </p:grpSpPr>
        <p:sp>
          <p:nvSpPr>
            <p:cNvPr id="109" name="任意形状 108"/>
            <p:cNvSpPr/>
            <p:nvPr/>
          </p:nvSpPr>
          <p:spPr>
            <a:xfrm>
              <a:off x="5391486" y="1250127"/>
              <a:ext cx="634765" cy="1247642"/>
            </a:xfrm>
            <a:custGeom>
              <a:avLst/>
              <a:gdLst/>
              <a:ahLst/>
              <a:cxnLst/>
              <a:rect l="l" t="t" r="r" b="b"/>
              <a:pathLst>
                <a:path w="634765" h="1247642">
                  <a:moveTo>
                    <a:pt x="353863" y="0"/>
                  </a:moveTo>
                  <a:lnTo>
                    <a:pt x="598284" y="0"/>
                  </a:lnTo>
                  <a:lnTo>
                    <a:pt x="324678" y="612877"/>
                  </a:lnTo>
                  <a:lnTo>
                    <a:pt x="634765" y="612877"/>
                  </a:lnTo>
                  <a:lnTo>
                    <a:pt x="634765" y="1247642"/>
                  </a:lnTo>
                  <a:lnTo>
                    <a:pt x="0" y="1247642"/>
                  </a:lnTo>
                  <a:lnTo>
                    <a:pt x="0" y="609229"/>
                  </a:lnTo>
                  <a:lnTo>
                    <a:pt x="353863" y="0"/>
                  </a:lnTo>
                  <a:close/>
                </a:path>
              </a:pathLst>
            </a:custGeom>
            <a:solidFill>
              <a:schemeClr val="tx2">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1" name="任意形状 110"/>
            <p:cNvSpPr/>
            <p:nvPr/>
          </p:nvSpPr>
          <p:spPr>
            <a:xfrm>
              <a:off x="6277968" y="1250127"/>
              <a:ext cx="634765" cy="1247642"/>
            </a:xfrm>
            <a:custGeom>
              <a:avLst/>
              <a:gdLst/>
              <a:ahLst/>
              <a:cxnLst/>
              <a:rect l="l" t="t" r="r" b="b"/>
              <a:pathLst>
                <a:path w="634765" h="1247642">
                  <a:moveTo>
                    <a:pt x="353863" y="0"/>
                  </a:moveTo>
                  <a:lnTo>
                    <a:pt x="598284" y="0"/>
                  </a:lnTo>
                  <a:lnTo>
                    <a:pt x="324678" y="612877"/>
                  </a:lnTo>
                  <a:lnTo>
                    <a:pt x="634765" y="612877"/>
                  </a:lnTo>
                  <a:lnTo>
                    <a:pt x="634765" y="1247642"/>
                  </a:lnTo>
                  <a:lnTo>
                    <a:pt x="0" y="1247642"/>
                  </a:lnTo>
                  <a:lnTo>
                    <a:pt x="0" y="609229"/>
                  </a:lnTo>
                  <a:lnTo>
                    <a:pt x="353863" y="0"/>
                  </a:lnTo>
                  <a:close/>
                </a:path>
              </a:pathLst>
            </a:custGeom>
            <a:solidFill>
              <a:schemeClr val="tx2">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sp>
        <p:nvSpPr>
          <p:cNvPr id="113" name="矩形标注 112"/>
          <p:cNvSpPr/>
          <p:nvPr userDrawn="1"/>
        </p:nvSpPr>
        <p:spPr>
          <a:xfrm>
            <a:off x="4295775" y="1792186"/>
            <a:ext cx="7092949" cy="3985468"/>
          </a:xfrm>
          <a:prstGeom prst="wedgeRectCallout">
            <a:avLst>
              <a:gd name="adj1" fmla="val -57128"/>
              <a:gd name="adj2" fmla="val -8009"/>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nSpc>
                <a:spcPct val="130000"/>
              </a:lnSpc>
            </a:pPr>
            <a:endParaRPr kumimoji="1" lang="en-US" altLang="zh-CN" sz="2000" dirty="0">
              <a:solidFill>
                <a:schemeClr val="tx1">
                  <a:lumMod val="75000"/>
                  <a:lumOff val="25000"/>
                </a:schemeClr>
              </a:solidFill>
            </a:endParaRPr>
          </a:p>
          <a:p>
            <a:pPr>
              <a:lnSpc>
                <a:spcPct val="130000"/>
              </a:lnSpc>
            </a:pPr>
            <a:endParaRPr kumimoji="1" lang="en-US" altLang="zh-CN" sz="2000" dirty="0">
              <a:solidFill>
                <a:schemeClr val="tx1">
                  <a:lumMod val="75000"/>
                  <a:lumOff val="25000"/>
                </a:schemeClr>
              </a:solidFill>
            </a:endParaRPr>
          </a:p>
          <a:p>
            <a:pPr>
              <a:lnSpc>
                <a:spcPct val="130000"/>
              </a:lnSpc>
            </a:pPr>
            <a:endParaRPr kumimoji="1" lang="en-US" altLang="zh-CN" sz="2000" dirty="0">
              <a:solidFill>
                <a:schemeClr val="tx1">
                  <a:lumMod val="75000"/>
                  <a:lumOff val="25000"/>
                </a:schemeClr>
              </a:solidFill>
            </a:endParaRPr>
          </a:p>
        </p:txBody>
      </p:sp>
      <p:sp>
        <p:nvSpPr>
          <p:cNvPr id="114" name="椭圆 113"/>
          <p:cNvSpPr/>
          <p:nvPr userDrawn="1"/>
        </p:nvSpPr>
        <p:spPr>
          <a:xfrm>
            <a:off x="994874" y="1801406"/>
            <a:ext cx="2586526" cy="2586526"/>
          </a:xfrm>
          <a:prstGeom prst="ellipse">
            <a:avLst/>
          </a:prstGeom>
          <a:noFill/>
          <a:ln cmpd="thickThin">
            <a:solidFill>
              <a:schemeClr val="accent2"/>
            </a:solidFill>
            <a:prstDash val="dash"/>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7" name="图片占位符 116"/>
          <p:cNvSpPr>
            <a:spLocks noGrp="1"/>
          </p:cNvSpPr>
          <p:nvPr>
            <p:ph type="pic" sz="quarter" idx="10"/>
          </p:nvPr>
        </p:nvSpPr>
        <p:spPr>
          <a:xfrm>
            <a:off x="1139471" y="1946004"/>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solidFill>
              <a:schemeClr val="accent2"/>
            </a:solidFill>
          </a:ln>
        </p:spPr>
        <p:txBody>
          <a:bodyPr wrap="square">
            <a:noAutofit/>
          </a:bodyPr>
          <a:lstStyle/>
          <a:p>
            <a:endParaRPr kumimoji="1"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单张图片1">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grpSp>
        <p:nvGrpSpPr>
          <p:cNvPr id="107" name="组合 106"/>
          <p:cNvGrpSpPr/>
          <p:nvPr userDrawn="1"/>
        </p:nvGrpSpPr>
        <p:grpSpPr>
          <a:xfrm>
            <a:off x="803275" y="1402933"/>
            <a:ext cx="5296364" cy="4835897"/>
            <a:chOff x="803275" y="1402933"/>
            <a:chExt cx="5296364" cy="4835897"/>
          </a:xfrm>
        </p:grpSpPr>
        <p:sp>
          <p:nvSpPr>
            <p:cNvPr id="108" name="矩形 107"/>
            <p:cNvSpPr/>
            <p:nvPr/>
          </p:nvSpPr>
          <p:spPr>
            <a:xfrm>
              <a:off x="806914" y="1402933"/>
              <a:ext cx="5292725" cy="483276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09" name="矩形 108"/>
            <p:cNvSpPr/>
            <p:nvPr/>
          </p:nvSpPr>
          <p:spPr>
            <a:xfrm>
              <a:off x="803275" y="1402933"/>
              <a:ext cx="136003" cy="110206"/>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11" name="矩形 110"/>
            <p:cNvSpPr/>
            <p:nvPr/>
          </p:nvSpPr>
          <p:spPr>
            <a:xfrm>
              <a:off x="5959997" y="1402933"/>
              <a:ext cx="136003" cy="110206"/>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12" name="矩形 111"/>
            <p:cNvSpPr/>
            <p:nvPr/>
          </p:nvSpPr>
          <p:spPr>
            <a:xfrm>
              <a:off x="808355" y="6111435"/>
              <a:ext cx="136003" cy="12739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13" name="矩形 112"/>
            <p:cNvSpPr/>
            <p:nvPr/>
          </p:nvSpPr>
          <p:spPr>
            <a:xfrm>
              <a:off x="5959997" y="6111435"/>
              <a:ext cx="136003" cy="12739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grpSp>
      <p:sp>
        <p:nvSpPr>
          <p:cNvPr id="5" name="图片占位符 4"/>
          <p:cNvSpPr>
            <a:spLocks noGrp="1"/>
          </p:cNvSpPr>
          <p:nvPr>
            <p:ph type="pic" sz="quarter" idx="11"/>
          </p:nvPr>
        </p:nvSpPr>
        <p:spPr>
          <a:xfrm>
            <a:off x="939278" y="1513139"/>
            <a:ext cx="5031536" cy="4598296"/>
          </a:xfrm>
        </p:spPr>
        <p:txBody>
          <a:bodyPr/>
          <a:lstStyle/>
          <a:p>
            <a:endParaRPr kumimoji="1"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单张图片2">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5" name="图片占位符 4"/>
          <p:cNvSpPr>
            <a:spLocks noGrp="1"/>
          </p:cNvSpPr>
          <p:nvPr>
            <p:ph type="pic" sz="quarter" idx="11"/>
          </p:nvPr>
        </p:nvSpPr>
        <p:spPr>
          <a:xfrm>
            <a:off x="803275" y="1160464"/>
            <a:ext cx="10585450" cy="2344526"/>
          </a:xfrm>
        </p:spPr>
        <p:txBody>
          <a:bodyPr/>
          <a:lstStyle/>
          <a:p>
            <a:endParaRPr kumimoji="1"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两张图片">
    <p:spTree>
      <p:nvGrpSpPr>
        <p:cNvPr id="1" name=""/>
        <p:cNvGrpSpPr/>
        <p:nvPr/>
      </p:nvGrpSpPr>
      <p:grpSpPr>
        <a:xfrm>
          <a:off x="0" y="0"/>
          <a:ext cx="0" cy="0"/>
          <a:chOff x="0" y="0"/>
          <a:chExt cx="0" cy="0"/>
        </a:xfrm>
      </p:grpSpPr>
      <p:grpSp>
        <p:nvGrpSpPr>
          <p:cNvPr id="118" name="组合 117"/>
          <p:cNvGrpSpPr/>
          <p:nvPr userDrawn="1"/>
        </p:nvGrpSpPr>
        <p:grpSpPr>
          <a:xfrm>
            <a:off x="6095853" y="1316255"/>
            <a:ext cx="5292872" cy="2471738"/>
            <a:chOff x="6095853" y="1170205"/>
            <a:chExt cx="5292872" cy="2471738"/>
          </a:xfrm>
        </p:grpSpPr>
        <p:sp>
          <p:nvSpPr>
            <p:cNvPr id="119" name="矩形 118"/>
            <p:cNvSpPr/>
            <p:nvPr/>
          </p:nvSpPr>
          <p:spPr>
            <a:xfrm>
              <a:off x="6096000" y="1170205"/>
              <a:ext cx="5292725" cy="247173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20" name="矩形 119"/>
            <p:cNvSpPr/>
            <p:nvPr/>
          </p:nvSpPr>
          <p:spPr>
            <a:xfrm>
              <a:off x="11273206" y="1170205"/>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1" name="矩形 120"/>
            <p:cNvSpPr/>
            <p:nvPr/>
          </p:nvSpPr>
          <p:spPr>
            <a:xfrm>
              <a:off x="11273206" y="3531894"/>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2" name="矩形 121"/>
            <p:cNvSpPr/>
            <p:nvPr/>
          </p:nvSpPr>
          <p:spPr>
            <a:xfrm>
              <a:off x="6095853" y="1170205"/>
              <a:ext cx="127147"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3" name="矩形 122"/>
            <p:cNvSpPr/>
            <p:nvPr/>
          </p:nvSpPr>
          <p:spPr>
            <a:xfrm>
              <a:off x="6095853" y="3531894"/>
              <a:ext cx="130321"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grpSp>
      <p:grpSp>
        <p:nvGrpSpPr>
          <p:cNvPr id="124" name="组合 123"/>
          <p:cNvGrpSpPr/>
          <p:nvPr userDrawn="1"/>
        </p:nvGrpSpPr>
        <p:grpSpPr>
          <a:xfrm>
            <a:off x="803128" y="3786298"/>
            <a:ext cx="5292872" cy="2473432"/>
            <a:chOff x="803128" y="3640248"/>
            <a:chExt cx="5292872" cy="2473432"/>
          </a:xfrm>
        </p:grpSpPr>
        <p:sp>
          <p:nvSpPr>
            <p:cNvPr id="125" name="矩形 124"/>
            <p:cNvSpPr/>
            <p:nvPr/>
          </p:nvSpPr>
          <p:spPr>
            <a:xfrm>
              <a:off x="803275" y="3640248"/>
              <a:ext cx="5292725" cy="247173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26" name="矩形 125"/>
            <p:cNvSpPr/>
            <p:nvPr/>
          </p:nvSpPr>
          <p:spPr>
            <a:xfrm>
              <a:off x="5980481" y="3641942"/>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7" name="矩形 126"/>
            <p:cNvSpPr/>
            <p:nvPr/>
          </p:nvSpPr>
          <p:spPr>
            <a:xfrm>
              <a:off x="5980481" y="6003631"/>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8" name="矩形 127"/>
            <p:cNvSpPr/>
            <p:nvPr/>
          </p:nvSpPr>
          <p:spPr>
            <a:xfrm>
              <a:off x="803128" y="3641942"/>
              <a:ext cx="127147"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29" name="矩形 128"/>
            <p:cNvSpPr/>
            <p:nvPr/>
          </p:nvSpPr>
          <p:spPr>
            <a:xfrm>
              <a:off x="803128" y="6003631"/>
              <a:ext cx="130321"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grpSp>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5" name="图片占位符 4"/>
          <p:cNvSpPr>
            <a:spLocks noGrp="1"/>
          </p:cNvSpPr>
          <p:nvPr>
            <p:ph type="pic" sz="quarter" idx="11"/>
          </p:nvPr>
        </p:nvSpPr>
        <p:spPr>
          <a:xfrm>
            <a:off x="6224588" y="1423851"/>
            <a:ext cx="5045392" cy="2259121"/>
          </a:xfrm>
        </p:spPr>
        <p:txBody>
          <a:bodyPr/>
          <a:lstStyle/>
          <a:p>
            <a:endParaRPr kumimoji="1" lang="zh-CN" altLang="en-US"/>
          </a:p>
        </p:txBody>
      </p:sp>
      <p:sp>
        <p:nvSpPr>
          <p:cNvPr id="109" name="图片占位符 4"/>
          <p:cNvSpPr>
            <a:spLocks noGrp="1"/>
          </p:cNvSpPr>
          <p:nvPr>
            <p:ph type="pic" sz="quarter" idx="12"/>
          </p:nvPr>
        </p:nvSpPr>
        <p:spPr>
          <a:xfrm>
            <a:off x="931863" y="3897796"/>
            <a:ext cx="5045392" cy="2259121"/>
          </a:xfrm>
        </p:spPr>
        <p:txBody>
          <a:bodyPr/>
          <a:lstStyle/>
          <a:p>
            <a:endParaRPr kumimoji="1" lang="zh-CN" altLang="en-US"/>
          </a:p>
        </p:txBody>
      </p:sp>
      <p:grpSp>
        <p:nvGrpSpPr>
          <p:cNvPr id="112" name="组合 111"/>
          <p:cNvGrpSpPr/>
          <p:nvPr userDrawn="1"/>
        </p:nvGrpSpPr>
        <p:grpSpPr>
          <a:xfrm>
            <a:off x="2792280" y="1955776"/>
            <a:ext cx="1310061" cy="1186205"/>
            <a:chOff x="5772150" y="157163"/>
            <a:chExt cx="583834" cy="528637"/>
          </a:xfrm>
        </p:grpSpPr>
        <p:sp>
          <p:nvSpPr>
            <p:cNvPr id="113" name="燕尾形 112"/>
            <p:cNvSpPr/>
            <p:nvPr/>
          </p:nvSpPr>
          <p:spPr>
            <a:xfrm>
              <a:off x="5772150"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14" name="燕尾形 113"/>
            <p:cNvSpPr/>
            <p:nvPr/>
          </p:nvSpPr>
          <p:spPr>
            <a:xfrm>
              <a:off x="6032134"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grpSp>
      <p:grpSp>
        <p:nvGrpSpPr>
          <p:cNvPr id="115" name="组合 114"/>
          <p:cNvGrpSpPr/>
          <p:nvPr userDrawn="1"/>
        </p:nvGrpSpPr>
        <p:grpSpPr>
          <a:xfrm flipH="1">
            <a:off x="8087334" y="4580124"/>
            <a:ext cx="1310061" cy="1186205"/>
            <a:chOff x="5772150" y="157163"/>
            <a:chExt cx="583834" cy="528637"/>
          </a:xfrm>
        </p:grpSpPr>
        <p:sp>
          <p:nvSpPr>
            <p:cNvPr id="116" name="燕尾形 115"/>
            <p:cNvSpPr/>
            <p:nvPr/>
          </p:nvSpPr>
          <p:spPr>
            <a:xfrm>
              <a:off x="5772150"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17" name="燕尾形 116"/>
            <p:cNvSpPr/>
            <p:nvPr/>
          </p:nvSpPr>
          <p:spPr>
            <a:xfrm>
              <a:off x="6032134"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三张图片">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114" name="椭圆 113"/>
          <p:cNvSpPr/>
          <p:nvPr userDrawn="1"/>
        </p:nvSpPr>
        <p:spPr>
          <a:xfrm>
            <a:off x="1223474" y="1332347"/>
            <a:ext cx="2586526"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7" name="图片占位符 116"/>
          <p:cNvSpPr>
            <a:spLocks noGrp="1"/>
          </p:cNvSpPr>
          <p:nvPr>
            <p:ph type="pic" sz="quarter" idx="10"/>
          </p:nvPr>
        </p:nvSpPr>
        <p:spPr>
          <a:xfrm>
            <a:off x="1368071" y="1476945"/>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
        <p:nvSpPr>
          <p:cNvPr id="115" name="椭圆 114"/>
          <p:cNvSpPr/>
          <p:nvPr userDrawn="1"/>
        </p:nvSpPr>
        <p:spPr>
          <a:xfrm>
            <a:off x="4802737" y="1332347"/>
            <a:ext cx="2586526"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6" name="图片占位符 115"/>
          <p:cNvSpPr>
            <a:spLocks noGrp="1"/>
          </p:cNvSpPr>
          <p:nvPr>
            <p:ph type="pic" sz="quarter" idx="11"/>
          </p:nvPr>
        </p:nvSpPr>
        <p:spPr>
          <a:xfrm>
            <a:off x="4947334" y="1476945"/>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
        <p:nvSpPr>
          <p:cNvPr id="118" name="椭圆 117"/>
          <p:cNvSpPr/>
          <p:nvPr userDrawn="1"/>
        </p:nvSpPr>
        <p:spPr>
          <a:xfrm>
            <a:off x="8382000" y="1332347"/>
            <a:ext cx="2586526"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9" name="图片占位符 118"/>
          <p:cNvSpPr>
            <a:spLocks noGrp="1"/>
          </p:cNvSpPr>
          <p:nvPr>
            <p:ph type="pic" sz="quarter" idx="12"/>
          </p:nvPr>
        </p:nvSpPr>
        <p:spPr>
          <a:xfrm>
            <a:off x="8526597" y="1476945"/>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三张图片2">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113" name="图片占位符 4"/>
          <p:cNvSpPr>
            <a:spLocks noGrp="1"/>
          </p:cNvSpPr>
          <p:nvPr>
            <p:ph type="pic" sz="quarter" idx="10"/>
          </p:nvPr>
        </p:nvSpPr>
        <p:spPr>
          <a:xfrm>
            <a:off x="803275" y="1255713"/>
            <a:ext cx="3344863" cy="3084512"/>
          </a:xfrm>
        </p:spPr>
        <p:txBody>
          <a:bodyPr/>
          <a:lstStyle/>
          <a:p>
            <a:endParaRPr kumimoji="1" lang="zh-CN" altLang="en-US" dirty="0"/>
          </a:p>
        </p:txBody>
      </p:sp>
      <p:sp>
        <p:nvSpPr>
          <p:cNvPr id="120" name="图片占位符 4"/>
          <p:cNvSpPr>
            <a:spLocks noGrp="1"/>
          </p:cNvSpPr>
          <p:nvPr>
            <p:ph type="pic" sz="quarter" idx="11"/>
          </p:nvPr>
        </p:nvSpPr>
        <p:spPr>
          <a:xfrm>
            <a:off x="4423568" y="1255713"/>
            <a:ext cx="3344863" cy="3084512"/>
          </a:xfrm>
        </p:spPr>
        <p:txBody>
          <a:bodyPr/>
          <a:lstStyle/>
          <a:p>
            <a:endParaRPr kumimoji="1" lang="zh-CN" altLang="en-US" dirty="0"/>
          </a:p>
        </p:txBody>
      </p:sp>
      <p:sp>
        <p:nvSpPr>
          <p:cNvPr id="121" name="图片占位符 4"/>
          <p:cNvSpPr>
            <a:spLocks noGrp="1"/>
          </p:cNvSpPr>
          <p:nvPr>
            <p:ph type="pic" sz="quarter" idx="12"/>
          </p:nvPr>
        </p:nvSpPr>
        <p:spPr>
          <a:xfrm>
            <a:off x="8043861" y="1255713"/>
            <a:ext cx="3344863" cy="3084512"/>
          </a:xfrm>
        </p:spPr>
        <p:txBody>
          <a:bodyPr/>
          <a:lstStyle/>
          <a:p>
            <a:endParaRPr kumimoji="1"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四张照片">
    <p:spTree>
      <p:nvGrpSpPr>
        <p:cNvPr id="1" name=""/>
        <p:cNvGrpSpPr/>
        <p:nvPr/>
      </p:nvGrpSpPr>
      <p:grpSpPr>
        <a:xfrm>
          <a:off x="0" y="0"/>
          <a:ext cx="0" cy="0"/>
          <a:chOff x="0" y="0"/>
          <a:chExt cx="0" cy="0"/>
        </a:xfrm>
      </p:grpSpPr>
      <p:grpSp>
        <p:nvGrpSpPr>
          <p:cNvPr id="111" name="组合 110"/>
          <p:cNvGrpSpPr/>
          <p:nvPr userDrawn="1"/>
        </p:nvGrpSpPr>
        <p:grpSpPr>
          <a:xfrm flipH="1">
            <a:off x="5208336" y="4040440"/>
            <a:ext cx="804808" cy="2020022"/>
            <a:chOff x="803275" y="1324069"/>
            <a:chExt cx="804808" cy="2020022"/>
          </a:xfrm>
        </p:grpSpPr>
        <p:sp>
          <p:nvSpPr>
            <p:cNvPr id="112" name="矩形 111"/>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13" name="直线连接符 112"/>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7" name="直线连接符 116"/>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8" name="直线连接符 117"/>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19" name="组合 118"/>
          <p:cNvGrpSpPr/>
          <p:nvPr userDrawn="1"/>
        </p:nvGrpSpPr>
        <p:grpSpPr>
          <a:xfrm flipH="1">
            <a:off x="10599834" y="4040440"/>
            <a:ext cx="804808" cy="2020022"/>
            <a:chOff x="803275" y="1324069"/>
            <a:chExt cx="804808" cy="2020022"/>
          </a:xfrm>
        </p:grpSpPr>
        <p:sp>
          <p:nvSpPr>
            <p:cNvPr id="120" name="矩形 119"/>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21" name="直线连接符 120"/>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2" name="直线连接符 121"/>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3" name="直线连接符 122"/>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24" name="组合 123"/>
          <p:cNvGrpSpPr/>
          <p:nvPr userDrawn="1"/>
        </p:nvGrpSpPr>
        <p:grpSpPr>
          <a:xfrm>
            <a:off x="6187279" y="1324069"/>
            <a:ext cx="804808" cy="2020022"/>
            <a:chOff x="803275" y="1324069"/>
            <a:chExt cx="804808" cy="2020022"/>
          </a:xfrm>
        </p:grpSpPr>
        <p:sp>
          <p:nvSpPr>
            <p:cNvPr id="125" name="矩形 124"/>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26" name="直线连接符 125"/>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7" name="直线连接符 126"/>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8" name="直线连接符 127"/>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29" name="组合 128"/>
          <p:cNvGrpSpPr/>
          <p:nvPr userDrawn="1"/>
        </p:nvGrpSpPr>
        <p:grpSpPr>
          <a:xfrm>
            <a:off x="795392" y="1324069"/>
            <a:ext cx="804808" cy="2020022"/>
            <a:chOff x="803275" y="1324069"/>
            <a:chExt cx="804808" cy="2020022"/>
          </a:xfrm>
        </p:grpSpPr>
        <p:sp>
          <p:nvSpPr>
            <p:cNvPr id="130" name="矩形 129"/>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cxnSp>
          <p:nvCxnSpPr>
            <p:cNvPr id="131" name="直线连接符 130"/>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2" name="直线连接符 131"/>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3" name="直线连接符 132"/>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6" name="图片占位符 5"/>
          <p:cNvSpPr>
            <a:spLocks noGrp="1"/>
          </p:cNvSpPr>
          <p:nvPr>
            <p:ph type="pic" sz="quarter" idx="10"/>
          </p:nvPr>
        </p:nvSpPr>
        <p:spPr>
          <a:xfrm>
            <a:off x="1424066" y="1160463"/>
            <a:ext cx="4557008" cy="2347235"/>
          </a:xfrm>
        </p:spPr>
        <p:txBody>
          <a:bodyPr/>
          <a:lstStyle/>
          <a:p>
            <a:endParaRPr kumimoji="1" lang="zh-CN" altLang="en-US"/>
          </a:p>
        </p:txBody>
      </p:sp>
      <p:sp>
        <p:nvSpPr>
          <p:cNvPr id="114" name="图片占位符 5"/>
          <p:cNvSpPr>
            <a:spLocks noGrp="1"/>
          </p:cNvSpPr>
          <p:nvPr>
            <p:ph type="pic" sz="quarter" idx="11"/>
          </p:nvPr>
        </p:nvSpPr>
        <p:spPr>
          <a:xfrm>
            <a:off x="6831717" y="1160463"/>
            <a:ext cx="4557008" cy="2347235"/>
          </a:xfrm>
        </p:spPr>
        <p:txBody>
          <a:bodyPr/>
          <a:lstStyle/>
          <a:p>
            <a:endParaRPr kumimoji="1" lang="zh-CN" altLang="en-US"/>
          </a:p>
        </p:txBody>
      </p:sp>
      <p:sp>
        <p:nvSpPr>
          <p:cNvPr id="115" name="图片占位符 5"/>
          <p:cNvSpPr>
            <a:spLocks noGrp="1"/>
          </p:cNvSpPr>
          <p:nvPr>
            <p:ph type="pic" sz="quarter" idx="12"/>
          </p:nvPr>
        </p:nvSpPr>
        <p:spPr>
          <a:xfrm>
            <a:off x="810621" y="3890053"/>
            <a:ext cx="4557008" cy="2347235"/>
          </a:xfrm>
        </p:spPr>
        <p:txBody>
          <a:bodyPr/>
          <a:lstStyle/>
          <a:p>
            <a:endParaRPr kumimoji="1" lang="zh-CN" altLang="en-US"/>
          </a:p>
        </p:txBody>
      </p:sp>
      <p:sp>
        <p:nvSpPr>
          <p:cNvPr id="116" name="图片占位符 5"/>
          <p:cNvSpPr>
            <a:spLocks noGrp="1"/>
          </p:cNvSpPr>
          <p:nvPr>
            <p:ph type="pic" sz="quarter" idx="13"/>
          </p:nvPr>
        </p:nvSpPr>
        <p:spPr>
          <a:xfrm>
            <a:off x="6218272" y="3890053"/>
            <a:ext cx="4557008" cy="2347235"/>
          </a:xfrm>
        </p:spPr>
        <p:txBody>
          <a:bodyPr/>
          <a:lstStyle/>
          <a:p>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转场页">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0400" y="6235700"/>
            <a:ext cx="2921000" cy="365125"/>
          </a:xfrm>
          <a:prstGeom prst="rect">
            <a:avLst/>
          </a:prstGeom>
        </p:spPr>
        <p:txBody>
          <a:bodyPr/>
          <a:lstStyle/>
          <a:p>
            <a:fld id="{D6478642-F5CF-47BB-99CE-6B8ED7A71BD2}" type="datetimeFigureOut">
              <a:rPr lang="zh-CN" altLang="en-US" smtClean="0"/>
            </a:fld>
            <a:endParaRPr lang="zh-CN" altLang="en-US"/>
          </a:p>
        </p:txBody>
      </p:sp>
      <p:sp>
        <p:nvSpPr>
          <p:cNvPr id="3" name="页脚占位符 2"/>
          <p:cNvSpPr>
            <a:spLocks noGrp="1"/>
          </p:cNvSpPr>
          <p:nvPr>
            <p:ph type="ftr" sz="quarter" idx="11"/>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235700"/>
            <a:ext cx="2905340" cy="365125"/>
          </a:xfrm>
          <a:prstGeom prst="rect">
            <a:avLst/>
          </a:prstGeom>
        </p:spPr>
        <p:txBody>
          <a:bodyPr/>
          <a:lstStyle/>
          <a:p>
            <a:fld id="{DA0C4C2A-0013-4D0D-BA0B-DE308E42093C}" type="slidenum">
              <a:rPr lang="zh-CN" altLang="en-US" smtClean="0"/>
            </a:fld>
            <a:endParaRPr lang="zh-CN" altLang="en-US"/>
          </a:p>
        </p:txBody>
      </p:sp>
      <p:pic>
        <p:nvPicPr>
          <p:cNvPr id="5" name="图片 4"/>
          <p:cNvPicPr>
            <a:picLocks noChangeAspect="1"/>
          </p:cNvPicPr>
          <p:nvPr userDrawn="1"/>
        </p:nvPicPr>
        <p:blipFill>
          <a:blip r:embed="rId2">
            <a:alphaModFix amt="3000"/>
            <a:lum contrast="100000"/>
          </a:blip>
          <a:stretch>
            <a:fillRect/>
          </a:stretch>
        </p:blipFill>
        <p:spPr>
          <a:xfrm>
            <a:off x="8505934" y="-278834"/>
            <a:ext cx="7372131" cy="7415667"/>
          </a:xfrm>
          <a:prstGeom prst="rect">
            <a:avLst/>
          </a:prstGeom>
        </p:spPr>
      </p:pic>
      <p:pic>
        <p:nvPicPr>
          <p:cNvPr id="6" name="图片 5"/>
          <p:cNvPicPr>
            <a:picLocks noChangeAspect="1"/>
          </p:cNvPicPr>
          <p:nvPr userDrawn="1"/>
        </p:nvPicPr>
        <p:blipFill>
          <a:blip r:embed="rId2">
            <a:alphaModFix amt="3000"/>
            <a:lum contrast="100000"/>
          </a:blip>
          <a:stretch>
            <a:fillRect/>
          </a:stretch>
        </p:blipFill>
        <p:spPr>
          <a:xfrm>
            <a:off x="-3686066" y="-278834"/>
            <a:ext cx="7372131" cy="7415667"/>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0400" y="6235700"/>
            <a:ext cx="2921000" cy="365125"/>
          </a:xfrm>
          <a:prstGeom prst="rect">
            <a:avLst/>
          </a:prstGeom>
        </p:spPr>
        <p:txBody>
          <a:bodyPr/>
          <a:lstStyle/>
          <a:p>
            <a:fld id="{D6478642-F5CF-47BB-99CE-6B8ED7A71BD2}" type="datetimeFigureOut">
              <a:rPr lang="zh-CN" altLang="en-US" smtClean="0"/>
            </a:fld>
            <a:endParaRPr lang="zh-CN" altLang="en-US"/>
          </a:p>
        </p:txBody>
      </p:sp>
      <p:sp>
        <p:nvSpPr>
          <p:cNvPr id="3" name="页脚占位符 2"/>
          <p:cNvSpPr>
            <a:spLocks noGrp="1"/>
          </p:cNvSpPr>
          <p:nvPr>
            <p:ph type="ftr" sz="quarter" idx="11"/>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235700"/>
            <a:ext cx="2905340" cy="365125"/>
          </a:xfrm>
          <a:prstGeom prst="rect">
            <a:avLst/>
          </a:prstGeom>
        </p:spPr>
        <p:txBody>
          <a:bodyPr/>
          <a:lstStyle/>
          <a:p>
            <a:fld id="{DA0C4C2A-0013-4D0D-BA0B-DE308E42093C}"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结尾版式1">
    <p:spTree>
      <p:nvGrpSpPr>
        <p:cNvPr id="1" name=""/>
        <p:cNvGrpSpPr/>
        <p:nvPr/>
      </p:nvGrpSpPr>
      <p:grpSpPr>
        <a:xfrm>
          <a:off x="0" y="0"/>
          <a:ext cx="0" cy="0"/>
          <a:chOff x="0" y="0"/>
          <a:chExt cx="0" cy="0"/>
        </a:xfrm>
      </p:grpSpPr>
      <p:sp>
        <p:nvSpPr>
          <p:cNvPr id="3" name="页脚占位符 2"/>
          <p:cNvSpPr>
            <a:spLocks noGrp="1"/>
          </p:cNvSpPr>
          <p:nvPr>
            <p:ph type="ftr" sz="quarter" idx="10"/>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1"/>
          </p:nvPr>
        </p:nvSpPr>
        <p:spPr>
          <a:xfrm>
            <a:off x="8610600" y="6235700"/>
            <a:ext cx="2905340" cy="365125"/>
          </a:xfrm>
          <a:prstGeom prst="rect">
            <a:avLst/>
          </a:prstGeom>
        </p:spPr>
        <p:txBody>
          <a:bodyPr/>
          <a:lstStyle/>
          <a:p>
            <a:fld id="{DA0C4C2A-0013-4D0D-BA0B-DE308E42093C}" type="slidenum">
              <a:rPr lang="zh-CN" altLang="en-US" smtClean="0"/>
            </a:fld>
            <a:endParaRPr lang="zh-CN" altLang="en-US"/>
          </a:p>
        </p:txBody>
      </p:sp>
      <p:sp>
        <p:nvSpPr>
          <p:cNvPr id="6" name="副标题 2"/>
          <p:cNvSpPr>
            <a:spLocks noGrp="1"/>
          </p:cNvSpPr>
          <p:nvPr>
            <p:ph type="subTitle" idx="1"/>
          </p:nvPr>
        </p:nvSpPr>
        <p:spPr>
          <a:xfrm>
            <a:off x="803275" y="3658405"/>
            <a:ext cx="5292725" cy="508452"/>
          </a:xfrm>
        </p:spPr>
        <p:txBody>
          <a:bodyPr lIns="0">
            <a:normAutofit/>
          </a:bodyPr>
          <a:lstStyle>
            <a:lvl1pPr marL="0" indent="0" algn="dist">
              <a:lnSpc>
                <a:spcPct val="120000"/>
              </a:lnSpc>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12" name="文本占位符 111"/>
          <p:cNvSpPr>
            <a:spLocks noGrp="1"/>
          </p:cNvSpPr>
          <p:nvPr>
            <p:ph type="body" sz="quarter" idx="14"/>
          </p:nvPr>
        </p:nvSpPr>
        <p:spPr>
          <a:xfrm>
            <a:off x="803275" y="1130300"/>
            <a:ext cx="5292726" cy="2501900"/>
          </a:xfrm>
        </p:spPr>
        <p:txBody>
          <a:bodyPr anchor="b" anchorCtr="0">
            <a:normAutofit/>
          </a:bodyPr>
          <a:lstStyle>
            <a:lvl1pPr marL="0" indent="0" algn="dist">
              <a:buNone/>
              <a:defRPr sz="4400" b="1">
                <a:solidFill>
                  <a:schemeClr val="accent2"/>
                </a:solidFill>
              </a:defRPr>
            </a:lvl1pPr>
          </a:lstStyle>
          <a:p>
            <a:pPr lvl="0"/>
            <a:r>
              <a:rPr kumimoji="1" lang="zh-CN" altLang="en-US" dirty="0"/>
              <a:t>单击此处编辑母版文本样式</a:t>
            </a:r>
            <a:endParaRPr kumimoji="1" lang="zh-CN" altLang="en-US" dirty="0"/>
          </a:p>
        </p:txBody>
      </p:sp>
      <p:sp>
        <p:nvSpPr>
          <p:cNvPr id="113" name="日期占位符 3"/>
          <p:cNvSpPr txBox="1"/>
          <p:nvPr userDrawn="1"/>
        </p:nvSpPr>
        <p:spPr>
          <a:xfrm>
            <a:off x="803274" y="6235699"/>
            <a:ext cx="2921000" cy="365125"/>
          </a:xfrm>
          <a:prstGeom prst="rect">
            <a:avLst/>
          </a:prstGeom>
        </p:spPr>
        <p:txBody>
          <a:bodyPr vert="horz" lIns="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自强、弘毅、求是、拓新</a:t>
            </a:r>
            <a:endParaRPr lang="zh-CN" altLang="en-US" dirty="0"/>
          </a:p>
        </p:txBody>
      </p:sp>
      <p:grpSp>
        <p:nvGrpSpPr>
          <p:cNvPr id="115" name="组合 114"/>
          <p:cNvGrpSpPr/>
          <p:nvPr userDrawn="1"/>
        </p:nvGrpSpPr>
        <p:grpSpPr>
          <a:xfrm>
            <a:off x="817123" y="468793"/>
            <a:ext cx="1480571" cy="458860"/>
            <a:chOff x="2558030" y="228446"/>
            <a:chExt cx="6774643" cy="2099603"/>
          </a:xfrm>
        </p:grpSpPr>
        <p:grpSp>
          <p:nvGrpSpPr>
            <p:cNvPr id="116" name="íšḻîďê"/>
            <p:cNvGrpSpPr/>
            <p:nvPr userDrawn="1"/>
          </p:nvGrpSpPr>
          <p:grpSpPr>
            <a:xfrm>
              <a:off x="2558030" y="228446"/>
              <a:ext cx="2085857" cy="2099603"/>
              <a:chOff x="3551238" y="3067050"/>
              <a:chExt cx="722313" cy="727075"/>
            </a:xfrm>
          </p:grpSpPr>
          <p:sp>
            <p:nvSpPr>
              <p:cNvPr id="14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14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5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6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7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7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7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17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8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9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1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17" name="íşḷïḑe"/>
            <p:cNvGrpSpPr/>
            <p:nvPr userDrawn="1"/>
          </p:nvGrpSpPr>
          <p:grpSpPr>
            <a:xfrm>
              <a:off x="4894762" y="471192"/>
              <a:ext cx="4437911" cy="1614111"/>
              <a:chOff x="4412452" y="3106738"/>
              <a:chExt cx="2312689" cy="841148"/>
            </a:xfrm>
          </p:grpSpPr>
          <p:grpSp>
            <p:nvGrpSpPr>
              <p:cNvPr id="118" name="îṥľíḑé"/>
              <p:cNvGrpSpPr/>
              <p:nvPr/>
            </p:nvGrpSpPr>
            <p:grpSpPr>
              <a:xfrm>
                <a:off x="4422776" y="3106738"/>
                <a:ext cx="2293937" cy="617538"/>
                <a:chOff x="4422776" y="3106738"/>
                <a:chExt cx="2293937" cy="617538"/>
              </a:xfrm>
            </p:grpSpPr>
            <p:sp>
              <p:nvSpPr>
                <p:cNvPr id="13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19" name="ïšľîḍê"/>
              <p:cNvGrpSpPr/>
              <p:nvPr/>
            </p:nvGrpSpPr>
            <p:grpSpPr>
              <a:xfrm>
                <a:off x="4412452" y="3781425"/>
                <a:ext cx="2312689" cy="166461"/>
                <a:chOff x="6986588" y="3521075"/>
                <a:chExt cx="1654176" cy="119063"/>
              </a:xfrm>
            </p:grpSpPr>
            <p:sp>
              <p:nvSpPr>
                <p:cNvPr id="12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sp>
        <p:nvSpPr>
          <p:cNvPr id="216" name="矩形 215"/>
          <p:cNvSpPr/>
          <p:nvPr userDrawn="1"/>
        </p:nvSpPr>
        <p:spPr>
          <a:xfrm>
            <a:off x="12014027" y="0"/>
            <a:ext cx="17797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7" name="图片占位符 216"/>
          <p:cNvSpPr>
            <a:spLocks noGrp="1"/>
          </p:cNvSpPr>
          <p:nvPr>
            <p:ph type="pic" sz="quarter" idx="15"/>
          </p:nvPr>
        </p:nvSpPr>
        <p:spPr>
          <a:xfrm>
            <a:off x="7916864" y="0"/>
            <a:ext cx="4097163"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218" name="任意形状 217"/>
          <p:cNvSpPr/>
          <p:nvPr userDrawn="1"/>
        </p:nvSpPr>
        <p:spPr>
          <a:xfrm>
            <a:off x="7812540" y="-86497"/>
            <a:ext cx="4270127" cy="7027086"/>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结尾版式2">
    <p:spTree>
      <p:nvGrpSpPr>
        <p:cNvPr id="1" name=""/>
        <p:cNvGrpSpPr/>
        <p:nvPr/>
      </p:nvGrpSpPr>
      <p:grpSpPr>
        <a:xfrm>
          <a:off x="0" y="0"/>
          <a:ext cx="0" cy="0"/>
          <a:chOff x="0" y="0"/>
          <a:chExt cx="0" cy="0"/>
        </a:xfrm>
      </p:grpSpPr>
      <p:sp>
        <p:nvSpPr>
          <p:cNvPr id="37" name="任意形状 36"/>
          <p:cNvSpPr/>
          <p:nvPr userDrawn="1"/>
        </p:nvSpPr>
        <p:spPr>
          <a:xfrm>
            <a:off x="-134112" y="-106934"/>
            <a:ext cx="12468264" cy="3829332"/>
          </a:xfrm>
          <a:custGeom>
            <a:avLst/>
            <a:gdLst>
              <a:gd name="connsiteX0" fmla="*/ 0 w 12192000"/>
              <a:gd name="connsiteY0" fmla="*/ 0 h 3632200"/>
              <a:gd name="connsiteX1" fmla="*/ 12192000 w 12192000"/>
              <a:gd name="connsiteY1" fmla="*/ 0 h 3632200"/>
              <a:gd name="connsiteX2" fmla="*/ 12192000 w 12192000"/>
              <a:gd name="connsiteY2" fmla="*/ 2602097 h 3632200"/>
              <a:gd name="connsiteX3" fmla="*/ 11858362 w 12192000"/>
              <a:gd name="connsiteY3" fmla="*/ 2747371 h 3632200"/>
              <a:gd name="connsiteX4" fmla="*/ 6859519 w 12192000"/>
              <a:gd name="connsiteY4" fmla="*/ 3619648 h 3632200"/>
              <a:gd name="connsiteX5" fmla="*/ 6096062 w 12192000"/>
              <a:gd name="connsiteY5" fmla="*/ 3632200 h 3632200"/>
              <a:gd name="connsiteX6" fmla="*/ 6095939 w 12192000"/>
              <a:gd name="connsiteY6" fmla="*/ 3632200 h 3632200"/>
              <a:gd name="connsiteX7" fmla="*/ 5332482 w 12192000"/>
              <a:gd name="connsiteY7" fmla="*/ 3619648 h 3632200"/>
              <a:gd name="connsiteX8" fmla="*/ 333638 w 12192000"/>
              <a:gd name="connsiteY8" fmla="*/ 2747371 h 3632200"/>
              <a:gd name="connsiteX9" fmla="*/ 0 w 12192000"/>
              <a:gd name="connsiteY9" fmla="*/ 2602097 h 363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32200">
                <a:moveTo>
                  <a:pt x="0" y="0"/>
                </a:moveTo>
                <a:lnTo>
                  <a:pt x="12192000" y="0"/>
                </a:lnTo>
                <a:lnTo>
                  <a:pt x="12192000" y="2602097"/>
                </a:lnTo>
                <a:lnTo>
                  <a:pt x="11858362" y="2747371"/>
                </a:lnTo>
                <a:cubicBezTo>
                  <a:pt x="10640880" y="3227716"/>
                  <a:pt x="8867829" y="3553239"/>
                  <a:pt x="6859519" y="3619648"/>
                </a:cubicBezTo>
                <a:lnTo>
                  <a:pt x="6096062" y="3632200"/>
                </a:lnTo>
                <a:lnTo>
                  <a:pt x="6095939" y="3632200"/>
                </a:lnTo>
                <a:lnTo>
                  <a:pt x="5332482" y="3619648"/>
                </a:lnTo>
                <a:cubicBezTo>
                  <a:pt x="3324171" y="3553239"/>
                  <a:pt x="1551120" y="3227716"/>
                  <a:pt x="333638" y="2747371"/>
                </a:cubicBezTo>
                <a:lnTo>
                  <a:pt x="0" y="2602097"/>
                </a:ln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endParaRPr>
          </a:p>
        </p:txBody>
      </p:sp>
      <p:sp>
        <p:nvSpPr>
          <p:cNvPr id="3" name="页脚占位符 2"/>
          <p:cNvSpPr>
            <a:spLocks noGrp="1"/>
          </p:cNvSpPr>
          <p:nvPr>
            <p:ph type="ftr" sz="quarter" idx="10"/>
          </p:nvPr>
        </p:nvSpPr>
        <p:spPr>
          <a:xfrm>
            <a:off x="4038600" y="6235700"/>
            <a:ext cx="4114800" cy="365125"/>
          </a:xfrm>
          <a:prstGeom prst="rect">
            <a:avLst/>
          </a:prstGeom>
        </p:spPr>
        <p:txBody>
          <a:bodyPr/>
          <a:lstStyle/>
          <a:p>
            <a:endParaRPr lang="zh-CN" altLang="en-US"/>
          </a:p>
        </p:txBody>
      </p:sp>
      <p:sp>
        <p:nvSpPr>
          <p:cNvPr id="4" name="灯片编号占位符 3"/>
          <p:cNvSpPr>
            <a:spLocks noGrp="1"/>
          </p:cNvSpPr>
          <p:nvPr>
            <p:ph type="sldNum" sz="quarter" idx="11"/>
          </p:nvPr>
        </p:nvSpPr>
        <p:spPr>
          <a:xfrm>
            <a:off x="8610600" y="6235700"/>
            <a:ext cx="2905340" cy="365125"/>
          </a:xfrm>
          <a:prstGeom prst="rect">
            <a:avLst/>
          </a:prstGeom>
        </p:spPr>
        <p:txBody>
          <a:bodyPr/>
          <a:lstStyle/>
          <a:p>
            <a:fld id="{DA0C4C2A-0013-4D0D-BA0B-DE308E42093C}" type="slidenum">
              <a:rPr lang="zh-CN" altLang="en-US" smtClean="0"/>
            </a:fld>
            <a:endParaRPr lang="zh-CN" altLang="en-US"/>
          </a:p>
        </p:txBody>
      </p:sp>
      <p:sp>
        <p:nvSpPr>
          <p:cNvPr id="113" name="日期占位符 3"/>
          <p:cNvSpPr txBox="1"/>
          <p:nvPr userDrawn="1"/>
        </p:nvSpPr>
        <p:spPr>
          <a:xfrm>
            <a:off x="803274" y="6235699"/>
            <a:ext cx="2921000" cy="365125"/>
          </a:xfrm>
          <a:prstGeom prst="rect">
            <a:avLst/>
          </a:prstGeom>
        </p:spPr>
        <p:txBody>
          <a:bodyPr vert="horz" lIns="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自强、弘毅、求是、拓新</a:t>
            </a:r>
            <a:endParaRPr lang="zh-CN" altLang="en-US" dirty="0"/>
          </a:p>
        </p:txBody>
      </p:sp>
      <p:sp>
        <p:nvSpPr>
          <p:cNvPr id="9" name="图片占位符 8"/>
          <p:cNvSpPr>
            <a:spLocks noGrp="1"/>
          </p:cNvSpPr>
          <p:nvPr>
            <p:ph type="pic" sz="quarter" idx="15"/>
          </p:nvPr>
        </p:nvSpPr>
        <p:spPr>
          <a:xfrm>
            <a:off x="0" y="0"/>
            <a:ext cx="12192000" cy="3632200"/>
          </a:xfrm>
          <a:custGeom>
            <a:avLst/>
            <a:gdLst>
              <a:gd name="connsiteX0" fmla="*/ 0 w 12192000"/>
              <a:gd name="connsiteY0" fmla="*/ 0 h 3632200"/>
              <a:gd name="connsiteX1" fmla="*/ 12192000 w 12192000"/>
              <a:gd name="connsiteY1" fmla="*/ 0 h 3632200"/>
              <a:gd name="connsiteX2" fmla="*/ 12192000 w 12192000"/>
              <a:gd name="connsiteY2" fmla="*/ 2602097 h 3632200"/>
              <a:gd name="connsiteX3" fmla="*/ 11858362 w 12192000"/>
              <a:gd name="connsiteY3" fmla="*/ 2747371 h 3632200"/>
              <a:gd name="connsiteX4" fmla="*/ 6859519 w 12192000"/>
              <a:gd name="connsiteY4" fmla="*/ 3619648 h 3632200"/>
              <a:gd name="connsiteX5" fmla="*/ 6096062 w 12192000"/>
              <a:gd name="connsiteY5" fmla="*/ 3632200 h 3632200"/>
              <a:gd name="connsiteX6" fmla="*/ 6095939 w 12192000"/>
              <a:gd name="connsiteY6" fmla="*/ 3632200 h 3632200"/>
              <a:gd name="connsiteX7" fmla="*/ 5332482 w 12192000"/>
              <a:gd name="connsiteY7" fmla="*/ 3619648 h 3632200"/>
              <a:gd name="connsiteX8" fmla="*/ 333638 w 12192000"/>
              <a:gd name="connsiteY8" fmla="*/ 2747371 h 3632200"/>
              <a:gd name="connsiteX9" fmla="*/ 0 w 12192000"/>
              <a:gd name="connsiteY9" fmla="*/ 2602097 h 363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32200">
                <a:moveTo>
                  <a:pt x="0" y="0"/>
                </a:moveTo>
                <a:lnTo>
                  <a:pt x="12192000" y="0"/>
                </a:lnTo>
                <a:lnTo>
                  <a:pt x="12192000" y="2602097"/>
                </a:lnTo>
                <a:lnTo>
                  <a:pt x="11858362" y="2747371"/>
                </a:lnTo>
                <a:cubicBezTo>
                  <a:pt x="10640880" y="3227716"/>
                  <a:pt x="8867829" y="3553239"/>
                  <a:pt x="6859519" y="3619648"/>
                </a:cubicBezTo>
                <a:lnTo>
                  <a:pt x="6096062" y="3632200"/>
                </a:lnTo>
                <a:lnTo>
                  <a:pt x="6095939" y="3632200"/>
                </a:lnTo>
                <a:lnTo>
                  <a:pt x="5332482" y="3619648"/>
                </a:lnTo>
                <a:cubicBezTo>
                  <a:pt x="3324171" y="3553239"/>
                  <a:pt x="1551120" y="3227716"/>
                  <a:pt x="333638" y="2747371"/>
                </a:cubicBezTo>
                <a:lnTo>
                  <a:pt x="0" y="2602097"/>
                </a:lnTo>
                <a:close/>
              </a:path>
            </a:pathLst>
          </a:custGeom>
        </p:spPr>
        <p:txBody>
          <a:bodyPr wrap="square">
            <a:noAutofit/>
          </a:bodyPr>
          <a:lstStyle/>
          <a:p>
            <a:endParaRPr kumimoji="1" lang="zh-CN" altLang="en-US" dirty="0"/>
          </a:p>
        </p:txBody>
      </p:sp>
      <p:grpSp>
        <p:nvGrpSpPr>
          <p:cNvPr id="7" name="íşḷïḑe"/>
          <p:cNvGrpSpPr/>
          <p:nvPr userDrawn="1"/>
        </p:nvGrpSpPr>
        <p:grpSpPr>
          <a:xfrm>
            <a:off x="10318826" y="6251198"/>
            <a:ext cx="1054401" cy="383497"/>
            <a:chOff x="4412452" y="3106738"/>
            <a:chExt cx="2312689" cy="841148"/>
          </a:xfrm>
        </p:grpSpPr>
        <p:grpSp>
          <p:nvGrpSpPr>
            <p:cNvPr id="8" name="îṥľíḑé"/>
            <p:cNvGrpSpPr/>
            <p:nvPr/>
          </p:nvGrpSpPr>
          <p:grpSpPr>
            <a:xfrm>
              <a:off x="4422776" y="3106738"/>
              <a:ext cx="2293937" cy="617538"/>
              <a:chOff x="4422776" y="3106738"/>
              <a:chExt cx="2293937" cy="617538"/>
            </a:xfrm>
          </p:grpSpPr>
          <p:sp>
            <p:nvSpPr>
              <p:cNvPr id="26"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0" name="ïšľîḍê"/>
            <p:cNvGrpSpPr/>
            <p:nvPr/>
          </p:nvGrpSpPr>
          <p:grpSpPr>
            <a:xfrm>
              <a:off x="4412452" y="3781425"/>
              <a:ext cx="2312689" cy="166461"/>
              <a:chOff x="6986588" y="3521075"/>
              <a:chExt cx="1654176" cy="119063"/>
            </a:xfrm>
          </p:grpSpPr>
          <p:sp>
            <p:nvSpPr>
              <p:cNvPr id="11"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引用">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grpSp>
        <p:nvGrpSpPr>
          <p:cNvPr id="108" name="组合 107"/>
          <p:cNvGrpSpPr/>
          <p:nvPr userDrawn="1"/>
        </p:nvGrpSpPr>
        <p:grpSpPr>
          <a:xfrm flipH="1">
            <a:off x="7081926" y="1542464"/>
            <a:ext cx="3346546" cy="2744651"/>
            <a:chOff x="5391486" y="1250127"/>
            <a:chExt cx="1521247" cy="1247642"/>
          </a:xfrm>
        </p:grpSpPr>
        <p:sp>
          <p:nvSpPr>
            <p:cNvPr id="109" name="任意形状 108"/>
            <p:cNvSpPr/>
            <p:nvPr/>
          </p:nvSpPr>
          <p:spPr>
            <a:xfrm>
              <a:off x="5391486" y="1250127"/>
              <a:ext cx="634765" cy="1247642"/>
            </a:xfrm>
            <a:custGeom>
              <a:avLst/>
              <a:gdLst/>
              <a:ahLst/>
              <a:cxnLst/>
              <a:rect l="l" t="t" r="r" b="b"/>
              <a:pathLst>
                <a:path w="634765" h="1247642">
                  <a:moveTo>
                    <a:pt x="353863" y="0"/>
                  </a:moveTo>
                  <a:lnTo>
                    <a:pt x="598284" y="0"/>
                  </a:lnTo>
                  <a:lnTo>
                    <a:pt x="324678" y="612877"/>
                  </a:lnTo>
                  <a:lnTo>
                    <a:pt x="634765" y="612877"/>
                  </a:lnTo>
                  <a:lnTo>
                    <a:pt x="634765" y="1247642"/>
                  </a:lnTo>
                  <a:lnTo>
                    <a:pt x="0" y="1247642"/>
                  </a:lnTo>
                  <a:lnTo>
                    <a:pt x="0" y="609229"/>
                  </a:lnTo>
                  <a:lnTo>
                    <a:pt x="353863" y="0"/>
                  </a:lnTo>
                  <a:close/>
                </a:path>
              </a:pathLst>
            </a:custGeom>
            <a:solidFill>
              <a:schemeClr val="tx2">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1" name="任意形状 110"/>
            <p:cNvSpPr/>
            <p:nvPr/>
          </p:nvSpPr>
          <p:spPr>
            <a:xfrm>
              <a:off x="6277968" y="1250127"/>
              <a:ext cx="634765" cy="1247642"/>
            </a:xfrm>
            <a:custGeom>
              <a:avLst/>
              <a:gdLst/>
              <a:ahLst/>
              <a:cxnLst/>
              <a:rect l="l" t="t" r="r" b="b"/>
              <a:pathLst>
                <a:path w="634765" h="1247642">
                  <a:moveTo>
                    <a:pt x="353863" y="0"/>
                  </a:moveTo>
                  <a:lnTo>
                    <a:pt x="598284" y="0"/>
                  </a:lnTo>
                  <a:lnTo>
                    <a:pt x="324678" y="612877"/>
                  </a:lnTo>
                  <a:lnTo>
                    <a:pt x="634765" y="612877"/>
                  </a:lnTo>
                  <a:lnTo>
                    <a:pt x="634765" y="1247642"/>
                  </a:lnTo>
                  <a:lnTo>
                    <a:pt x="0" y="1247642"/>
                  </a:lnTo>
                  <a:lnTo>
                    <a:pt x="0" y="609229"/>
                  </a:lnTo>
                  <a:lnTo>
                    <a:pt x="353863" y="0"/>
                  </a:lnTo>
                  <a:close/>
                </a:path>
              </a:pathLst>
            </a:custGeom>
            <a:solidFill>
              <a:schemeClr val="tx2">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grpSp>
      <p:sp>
        <p:nvSpPr>
          <p:cNvPr id="113" name="矩形标注 112"/>
          <p:cNvSpPr/>
          <p:nvPr userDrawn="1"/>
        </p:nvSpPr>
        <p:spPr>
          <a:xfrm>
            <a:off x="4295775" y="1792186"/>
            <a:ext cx="7092949" cy="3985468"/>
          </a:xfrm>
          <a:prstGeom prst="wedgeRectCallout">
            <a:avLst>
              <a:gd name="adj1" fmla="val -57128"/>
              <a:gd name="adj2" fmla="val -8009"/>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nSpc>
                <a:spcPct val="130000"/>
              </a:lnSpc>
            </a:pPr>
            <a:endParaRPr kumimoji="1" lang="en-US" altLang="zh-CN" sz="2000" dirty="0">
              <a:solidFill>
                <a:schemeClr val="tx1">
                  <a:lumMod val="75000"/>
                  <a:lumOff val="25000"/>
                </a:schemeClr>
              </a:solidFill>
            </a:endParaRPr>
          </a:p>
          <a:p>
            <a:pPr>
              <a:lnSpc>
                <a:spcPct val="130000"/>
              </a:lnSpc>
            </a:pPr>
            <a:endParaRPr kumimoji="1" lang="en-US" altLang="zh-CN" sz="2000" dirty="0">
              <a:solidFill>
                <a:schemeClr val="tx1">
                  <a:lumMod val="75000"/>
                  <a:lumOff val="25000"/>
                </a:schemeClr>
              </a:solidFill>
            </a:endParaRPr>
          </a:p>
          <a:p>
            <a:pPr>
              <a:lnSpc>
                <a:spcPct val="130000"/>
              </a:lnSpc>
            </a:pPr>
            <a:endParaRPr kumimoji="1" lang="en-US" altLang="zh-CN" sz="2000" dirty="0">
              <a:solidFill>
                <a:schemeClr val="tx1">
                  <a:lumMod val="75000"/>
                  <a:lumOff val="25000"/>
                </a:schemeClr>
              </a:solidFill>
            </a:endParaRPr>
          </a:p>
        </p:txBody>
      </p:sp>
      <p:sp>
        <p:nvSpPr>
          <p:cNvPr id="114" name="椭圆 113"/>
          <p:cNvSpPr/>
          <p:nvPr userDrawn="1"/>
        </p:nvSpPr>
        <p:spPr>
          <a:xfrm>
            <a:off x="994874" y="1801406"/>
            <a:ext cx="2586526" cy="2586526"/>
          </a:xfrm>
          <a:prstGeom prst="ellipse">
            <a:avLst/>
          </a:prstGeom>
          <a:noFill/>
          <a:ln cmpd="thickThin">
            <a:solidFill>
              <a:schemeClr val="accent2"/>
            </a:solidFill>
            <a:prstDash val="dash"/>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117" name="图片占位符 116"/>
          <p:cNvSpPr>
            <a:spLocks noGrp="1"/>
          </p:cNvSpPr>
          <p:nvPr>
            <p:ph type="pic" sz="quarter" idx="10"/>
          </p:nvPr>
        </p:nvSpPr>
        <p:spPr>
          <a:xfrm>
            <a:off x="1139471" y="1946004"/>
            <a:ext cx="2297332"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solidFill>
              <a:schemeClr val="accent2"/>
            </a:solidFill>
          </a:ln>
        </p:spPr>
        <p:txBody>
          <a:bodyPr wrap="square">
            <a:noAutofit/>
          </a:bodyPr>
          <a:lstStyle/>
          <a:p>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单张图片1">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grpSp>
        <p:nvGrpSpPr>
          <p:cNvPr id="107" name="组合 106"/>
          <p:cNvGrpSpPr/>
          <p:nvPr userDrawn="1"/>
        </p:nvGrpSpPr>
        <p:grpSpPr>
          <a:xfrm>
            <a:off x="803275" y="1402933"/>
            <a:ext cx="5296364" cy="4835897"/>
            <a:chOff x="803275" y="1402933"/>
            <a:chExt cx="5296364" cy="4835897"/>
          </a:xfrm>
        </p:grpSpPr>
        <p:sp>
          <p:nvSpPr>
            <p:cNvPr id="108" name="矩形 107"/>
            <p:cNvSpPr/>
            <p:nvPr/>
          </p:nvSpPr>
          <p:spPr>
            <a:xfrm>
              <a:off x="806914" y="1402933"/>
              <a:ext cx="5292725" cy="483276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2000" dirty="0">
                <a:solidFill>
                  <a:schemeClr val="tx1">
                    <a:lumMod val="75000"/>
                    <a:lumOff val="25000"/>
                  </a:schemeClr>
                </a:solidFill>
              </a:endParaRPr>
            </a:p>
          </p:txBody>
        </p:sp>
        <p:sp>
          <p:nvSpPr>
            <p:cNvPr id="109" name="矩形 108"/>
            <p:cNvSpPr/>
            <p:nvPr/>
          </p:nvSpPr>
          <p:spPr>
            <a:xfrm>
              <a:off x="803275" y="1402933"/>
              <a:ext cx="136003" cy="110206"/>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11" name="矩形 110"/>
            <p:cNvSpPr/>
            <p:nvPr/>
          </p:nvSpPr>
          <p:spPr>
            <a:xfrm>
              <a:off x="5959997" y="1402933"/>
              <a:ext cx="136003" cy="110206"/>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12" name="矩形 111"/>
            <p:cNvSpPr/>
            <p:nvPr/>
          </p:nvSpPr>
          <p:spPr>
            <a:xfrm>
              <a:off x="808355" y="6111435"/>
              <a:ext cx="136003" cy="12739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sp>
          <p:nvSpPr>
            <p:cNvPr id="113" name="矩形 112"/>
            <p:cNvSpPr/>
            <p:nvPr/>
          </p:nvSpPr>
          <p:spPr>
            <a:xfrm>
              <a:off x="5959997" y="6111435"/>
              <a:ext cx="136003" cy="12739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endParaRPr>
            </a:p>
          </p:txBody>
        </p:sp>
      </p:grpSp>
      <p:sp>
        <p:nvSpPr>
          <p:cNvPr id="5" name="图片占位符 4"/>
          <p:cNvSpPr>
            <a:spLocks noGrp="1"/>
          </p:cNvSpPr>
          <p:nvPr>
            <p:ph type="pic" sz="quarter" idx="11"/>
          </p:nvPr>
        </p:nvSpPr>
        <p:spPr>
          <a:xfrm>
            <a:off x="939278" y="1513139"/>
            <a:ext cx="5031536" cy="4598296"/>
          </a:xfrm>
        </p:spPr>
        <p:txBody>
          <a:bodyPr/>
          <a:lstStyle/>
          <a:p>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单张图片2">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lIns="0"/>
          <a:lstStyle>
            <a:lvl1pPr>
              <a:defRPr b="1">
                <a:solidFill>
                  <a:schemeClr val="accent2"/>
                </a:solidFill>
              </a:defRPr>
            </a:lvl1pPr>
          </a:lstStyle>
          <a:p>
            <a:r>
              <a:rPr lang="zh-CN" altLang="en-US" dirty="0"/>
              <a:t>单击此处编辑母版标题样式</a:t>
            </a:r>
            <a:endParaRPr lang="zh-CN" altLang="en-US" dirty="0"/>
          </a:p>
        </p:txBody>
      </p:sp>
      <p:grpSp>
        <p:nvGrpSpPr>
          <p:cNvPr id="245" name="组合 244"/>
          <p:cNvGrpSpPr/>
          <p:nvPr userDrawn="1"/>
        </p:nvGrpSpPr>
        <p:grpSpPr>
          <a:xfrm>
            <a:off x="9895088" y="468793"/>
            <a:ext cx="1480571"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cxnSp>
        <p:nvCxnSpPr>
          <p:cNvPr id="4" name="直线连接符 3"/>
          <p:cNvCxnSpPr/>
          <p:nvPr userDrawn="1"/>
        </p:nvCxnSpPr>
        <p:spPr>
          <a:xfrm>
            <a:off x="0" y="1016000"/>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958611" cy="955500"/>
          </a:xfrm>
          <a:prstGeom prst="rect">
            <a:avLst/>
          </a:prstGeom>
        </p:spPr>
      </p:pic>
      <p:sp>
        <p:nvSpPr>
          <p:cNvPr id="5" name="图片占位符 4"/>
          <p:cNvSpPr>
            <a:spLocks noGrp="1"/>
          </p:cNvSpPr>
          <p:nvPr>
            <p:ph type="pic" sz="quarter" idx="11"/>
          </p:nvPr>
        </p:nvSpPr>
        <p:spPr>
          <a:xfrm>
            <a:off x="803275" y="1160464"/>
            <a:ext cx="10585450" cy="2344526"/>
          </a:xfrm>
        </p:spPr>
        <p:txBody>
          <a:bodyPr/>
          <a:lstStyle/>
          <a:p>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5.xml"/><Relationship Id="rId8" Type="http://schemas.openxmlformats.org/officeDocument/2006/relationships/slideLayout" Target="../slideLayouts/slideLayout24.xml"/><Relationship Id="rId7" Type="http://schemas.openxmlformats.org/officeDocument/2006/relationships/slideLayout" Target="../slideLayouts/slideLayout23.xml"/><Relationship Id="rId6" Type="http://schemas.openxmlformats.org/officeDocument/2006/relationships/slideLayout" Target="../slideLayouts/slideLayout22.xml"/><Relationship Id="rId5" Type="http://schemas.openxmlformats.org/officeDocument/2006/relationships/slideLayout" Target="../slideLayouts/slideLayout21.xml"/><Relationship Id="rId4" Type="http://schemas.openxmlformats.org/officeDocument/2006/relationships/slideLayout" Target="../slideLayouts/slideLayout20.xml"/><Relationship Id="rId3" Type="http://schemas.openxmlformats.org/officeDocument/2006/relationships/slideLayout" Target="../slideLayouts/slideLayout19.xml"/><Relationship Id="rId2" Type="http://schemas.openxmlformats.org/officeDocument/2006/relationships/slideLayout" Target="../slideLayouts/slideLayout18.xml"/><Relationship Id="rId15" Type="http://schemas.openxmlformats.org/officeDocument/2006/relationships/theme" Target="../theme/theme3.xml"/><Relationship Id="rId14" Type="http://schemas.openxmlformats.org/officeDocument/2006/relationships/slideLayout" Target="../slideLayouts/slideLayout30.xml"/><Relationship Id="rId13" Type="http://schemas.openxmlformats.org/officeDocument/2006/relationships/slideLayout" Target="../slideLayouts/slideLayout29.xml"/><Relationship Id="rId12" Type="http://schemas.openxmlformats.org/officeDocument/2006/relationships/slideLayout" Target="../slideLayouts/slideLayout28.xml"/><Relationship Id="rId11" Type="http://schemas.openxmlformats.org/officeDocument/2006/relationships/slideLayout" Target="../slideLayouts/slideLayout27.xml"/><Relationship Id="rId10" Type="http://schemas.openxmlformats.org/officeDocument/2006/relationships/slideLayout" Target="../slideLayouts/slideLayout26.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03275" y="321475"/>
            <a:ext cx="7950200" cy="663575"/>
          </a:xfrm>
          <a:prstGeom prst="rect">
            <a:avLst/>
          </a:prstGeom>
        </p:spPr>
        <p:txBody>
          <a:bodyPr vert="horz" lIns="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03274" y="1130300"/>
            <a:ext cx="10712665" cy="5046663"/>
          </a:xfrm>
          <a:prstGeom prst="rect">
            <a:avLst/>
          </a:prstGeom>
        </p:spPr>
        <p:txBody>
          <a:bodyPr vert="horz" lIns="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210" name="页脚占位符 4"/>
          <p:cNvSpPr txBox="1"/>
          <p:nvPr userDrawn="1"/>
        </p:nvSpPr>
        <p:spPr>
          <a:xfrm>
            <a:off x="4038600" y="6242006"/>
            <a:ext cx="4114800" cy="365125"/>
          </a:xfrm>
          <a:prstGeom prst="rect">
            <a:avLst/>
          </a:prstGeom>
        </p:spPr>
        <p:txBody>
          <a:bodyPr vert="horz" lIns="91440" tIns="45720" rIns="91440" bIns="45720" rtlCol="0" anchor="ctr"/>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4" r:id="rId1"/>
    <p:sldLayoutId id="214748366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03275" y="321475"/>
            <a:ext cx="7950200" cy="663575"/>
          </a:xfrm>
          <a:prstGeom prst="rect">
            <a:avLst/>
          </a:prstGeom>
        </p:spPr>
        <p:txBody>
          <a:bodyPr vert="horz" lIns="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03274" y="1130300"/>
            <a:ext cx="10712665" cy="5046663"/>
          </a:xfrm>
          <a:prstGeom prst="rect">
            <a:avLst/>
          </a:prstGeom>
        </p:spPr>
        <p:txBody>
          <a:bodyPr vert="horz" lIns="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210" name="页脚占位符 4"/>
          <p:cNvSpPr txBox="1"/>
          <p:nvPr userDrawn="1"/>
        </p:nvSpPr>
        <p:spPr>
          <a:xfrm>
            <a:off x="4038600" y="6242006"/>
            <a:ext cx="4114800" cy="365125"/>
          </a:xfrm>
          <a:prstGeom prst="rect">
            <a:avLst/>
          </a:prstGeom>
        </p:spPr>
        <p:txBody>
          <a:bodyPr vert="horz" lIns="91440" tIns="45720" rIns="91440" bIns="45720" rtlCol="0" anchor="ctr"/>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6.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8.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9.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6.xml"/><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br>
              <a:rPr lang="en-US" altLang="zh-CN" dirty="0"/>
            </a:br>
            <a:r>
              <a:rPr lang="en-US" altLang="zh-CN" dirty="0"/>
              <a:t>Totem</a:t>
            </a:r>
            <a:br>
              <a:rPr lang="en-US" altLang="zh-CN" dirty="0"/>
            </a:br>
            <a:r>
              <a:rPr lang="en-US" altLang="zh-CN" dirty="0"/>
              <a:t>Android</a:t>
            </a:r>
            <a:r>
              <a:rPr lang="zh-CN" altLang="en-US" dirty="0"/>
              <a:t>端实现</a:t>
            </a:r>
            <a:endParaRPr lang="zh-CN" altLang="en-US" dirty="0"/>
          </a:p>
        </p:txBody>
      </p:sp>
      <p:sp>
        <p:nvSpPr>
          <p:cNvPr id="3" name="副标题 2"/>
          <p:cNvSpPr>
            <a:spLocks noGrp="1"/>
          </p:cNvSpPr>
          <p:nvPr>
            <p:ph type="subTitle" idx="1"/>
          </p:nvPr>
        </p:nvSpPr>
        <p:spPr/>
        <p:txBody>
          <a:bodyPr/>
          <a:lstStyle/>
          <a:p>
            <a:r>
              <a:rPr lang="en-US" altLang="zh-CN" dirty="0"/>
              <a:t>Totem</a:t>
            </a:r>
            <a:endParaRPr lang="en-US" altLang="zh-CN" dirty="0"/>
          </a:p>
        </p:txBody>
      </p:sp>
      <p:sp>
        <p:nvSpPr>
          <p:cNvPr id="35" name="文本占位符 34"/>
          <p:cNvSpPr>
            <a:spLocks noGrp="1"/>
          </p:cNvSpPr>
          <p:nvPr>
            <p:ph type="body" sz="quarter" idx="14"/>
          </p:nvPr>
        </p:nvSpPr>
        <p:spPr/>
        <p:txBody>
          <a:bodyPr/>
          <a:lstStyle/>
          <a:p>
            <a:r>
              <a:rPr lang="zh-CN" altLang="en-US" dirty="0"/>
              <a:t>小组成员：李蕴哲、李沁遥、谢宇涛、郑晖、朱赫</a:t>
            </a:r>
            <a:endParaRPr lang="zh-CN" altLang="en-US" dirty="0"/>
          </a:p>
          <a:p>
            <a:r>
              <a:rPr lang="zh-CN" altLang="en-US" dirty="0"/>
              <a:t>指导老师：彭智勇</a:t>
            </a:r>
            <a:endParaRPr lang="en-US" altLang="zh-CN" dirty="0"/>
          </a:p>
          <a:p>
            <a:r>
              <a:rPr lang="zh-CN" altLang="en-US" dirty="0"/>
              <a:t>时间：</a:t>
            </a:r>
            <a:r>
              <a:rPr lang="en-US" altLang="zh-CN" dirty="0"/>
              <a:t>2020 </a:t>
            </a:r>
            <a:r>
              <a:rPr lang="zh-CN" altLang="en-US" dirty="0"/>
              <a:t>年 </a:t>
            </a:r>
            <a:r>
              <a:rPr lang="en-US" altLang="zh-CN" dirty="0"/>
              <a:t>1 </a:t>
            </a:r>
            <a:r>
              <a:rPr lang="zh-CN" altLang="en-US" dirty="0"/>
              <a:t>月 </a:t>
            </a:r>
            <a:r>
              <a:rPr lang="en-US" altLang="zh-CN" dirty="0"/>
              <a:t>11 </a:t>
            </a:r>
            <a:r>
              <a:rPr lang="zh-CN" altLang="en-US" dirty="0"/>
              <a:t>日</a:t>
            </a:r>
            <a:endParaRPr lang="zh-CN" altLang="en-US" dirty="0"/>
          </a:p>
          <a:p>
            <a:endParaRPr lang="zh-CN" altLang="en-US" dirty="0"/>
          </a:p>
        </p:txBody>
      </p:sp>
      <p:pic>
        <p:nvPicPr>
          <p:cNvPr id="8" name="图片占位符 7" descr="图片包含 天空, 户外, 建筑物, 日落&#10;&#10;描述已自动生成"/>
          <p:cNvPicPr>
            <a:picLocks noGrp="1" noChangeAspect="1"/>
          </p:cNvPicPr>
          <p:nvPr>
            <p:ph type="pic" sz="quarter" idx="15"/>
          </p:nvPr>
        </p:nvPicPr>
        <p:blipFill rotWithShape="1">
          <a:blip r:embed="rId1">
            <a:extLst>
              <a:ext uri="{28A0092B-C50C-407E-A947-70E740481C1C}">
                <a14:useLocalDpi xmlns:a14="http://schemas.microsoft.com/office/drawing/2010/main" val="0"/>
              </a:ext>
            </a:extLst>
          </a:blip>
          <a:srcRect l="30085" r="30085"/>
          <a:stretch>
            <a:fillRect/>
          </a:stretch>
        </p:blip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CLASS </a:t>
            </a:r>
            <a:r>
              <a:rPr lang="en-US" altLang="zh-CN" dirty="0" err="1"/>
              <a:t>createClass</a:t>
            </a:r>
            <a:r>
              <a:rPr lang="en-US" altLang="zh-CN" dirty="0"/>
              <a:t>()</a:t>
            </a:r>
            <a:endParaRPr lang="zh-CN" altLang="en-US" dirty="0"/>
          </a:p>
        </p:txBody>
      </p:sp>
      <p:sp>
        <p:nvSpPr>
          <p:cNvPr id="6" name="矩形 5"/>
          <p:cNvSpPr/>
          <p:nvPr/>
        </p:nvSpPr>
        <p:spPr>
          <a:xfrm>
            <a:off x="1110143" y="1893544"/>
            <a:ext cx="9325762" cy="400110"/>
          </a:xfrm>
          <a:prstGeom prst="rect">
            <a:avLst/>
          </a:prstGeom>
        </p:spPr>
        <p:txBody>
          <a:bodyPr wrap="square">
            <a:spAutoFit/>
          </a:bodyPr>
          <a:lstStyle/>
          <a:p>
            <a:r>
              <a:rPr lang="en-US" altLang="zh-CN" sz="2000" b="1" dirty="0">
                <a:solidFill>
                  <a:srgbClr val="333333"/>
                </a:solidFill>
                <a:latin typeface="+mn-ea"/>
              </a:rPr>
              <a:t>CREATE CLASS &lt;</a:t>
            </a:r>
            <a:r>
              <a:rPr lang="en-US" altLang="zh-CN" sz="2000" b="1" dirty="0" err="1">
                <a:solidFill>
                  <a:srgbClr val="333333"/>
                </a:solidFill>
                <a:latin typeface="+mn-ea"/>
              </a:rPr>
              <a:t>class_name</a:t>
            </a:r>
            <a:r>
              <a:rPr lang="en-US" altLang="zh-CN" sz="2000" b="1" dirty="0">
                <a:solidFill>
                  <a:srgbClr val="333333"/>
                </a:solidFill>
                <a:latin typeface="+mn-ea"/>
              </a:rPr>
              <a:t>&gt; ( [ATTRIBUTE] ( {&lt;column&gt;&lt;type&gt;} ) );</a:t>
            </a:r>
            <a:endParaRPr lang="en-US" altLang="zh-CN" sz="2000" b="1" dirty="0">
              <a:solidFill>
                <a:srgbClr val="333333"/>
              </a:solidFill>
              <a:latin typeface="+mn-ea"/>
            </a:endParaRPr>
          </a:p>
        </p:txBody>
      </p:sp>
      <p:sp>
        <p:nvSpPr>
          <p:cNvPr id="8" name="矩形 7"/>
          <p:cNvSpPr/>
          <p:nvPr/>
        </p:nvSpPr>
        <p:spPr>
          <a:xfrm>
            <a:off x="1110143" y="2994687"/>
            <a:ext cx="8664121" cy="1569660"/>
          </a:xfrm>
          <a:prstGeom prst="rect">
            <a:avLst/>
          </a:prstGeom>
        </p:spPr>
        <p:txBody>
          <a:bodyPr wrap="square">
            <a:spAutoFit/>
          </a:bodyPr>
          <a:lstStyle/>
          <a:p>
            <a:r>
              <a:rPr lang="zh-CN" altLang="en-US" sz="2400" dirty="0">
                <a:solidFill>
                  <a:srgbClr val="565656"/>
                </a:solidFill>
                <a:latin typeface="宋体" panose="02010600030101010101" pitchFamily="2" charset="-122"/>
                <a:ea typeface="宋体" panose="02010600030101010101" pitchFamily="2" charset="-122"/>
              </a:rPr>
              <a:t>如果在</a:t>
            </a:r>
            <a:r>
              <a:rPr lang="en-US" altLang="zh-CN" sz="2400" dirty="0">
                <a:solidFill>
                  <a:srgbClr val="565656"/>
                </a:solidFill>
                <a:latin typeface="宋体" panose="02010600030101010101" pitchFamily="2" charset="-122"/>
                <a:ea typeface="宋体" panose="02010600030101010101" pitchFamily="2" charset="-122"/>
              </a:rPr>
              <a:t>CREATE</a:t>
            </a:r>
            <a:r>
              <a:rPr lang="zh-CN" altLang="en-US" sz="2400" dirty="0">
                <a:solidFill>
                  <a:srgbClr val="565656"/>
                </a:solidFill>
                <a:latin typeface="宋体" panose="02010600030101010101" pitchFamily="2" charset="-122"/>
                <a:ea typeface="宋体" panose="02010600030101010101" pitchFamily="2" charset="-122"/>
              </a:rPr>
              <a:t>后面匹配到</a:t>
            </a:r>
            <a:r>
              <a:rPr lang="en-US" altLang="zh-CN" sz="2400" dirty="0">
                <a:solidFill>
                  <a:srgbClr val="565656"/>
                </a:solidFill>
                <a:latin typeface="宋体" panose="02010600030101010101" pitchFamily="2" charset="-122"/>
                <a:ea typeface="宋体" panose="02010600030101010101" pitchFamily="2" charset="-122"/>
              </a:rPr>
              <a:t>CLASS</a:t>
            </a:r>
            <a:r>
              <a:rPr lang="zh-CN" altLang="en-US" sz="2400" dirty="0">
                <a:solidFill>
                  <a:srgbClr val="565656"/>
                </a:solidFill>
                <a:latin typeface="宋体" panose="02010600030101010101" pitchFamily="2" charset="-122"/>
                <a:ea typeface="宋体" panose="02010600030101010101" pitchFamily="2" charset="-122"/>
              </a:rPr>
              <a:t>，则说明是创建源类。此时，将匹配到的</a:t>
            </a:r>
            <a:r>
              <a:rPr lang="en-US" altLang="zh-CN" sz="2400" dirty="0">
                <a:solidFill>
                  <a:srgbClr val="565656"/>
                </a:solidFill>
                <a:latin typeface="宋体" panose="02010600030101010101" pitchFamily="2" charset="-122"/>
                <a:ea typeface="宋体" panose="02010600030101010101" pitchFamily="2" charset="-122"/>
              </a:rPr>
              <a:t>CLASS</a:t>
            </a:r>
            <a:r>
              <a:rPr lang="zh-CN" altLang="en-US" sz="2400" dirty="0">
                <a:solidFill>
                  <a:srgbClr val="565656"/>
                </a:solidFill>
                <a:latin typeface="宋体" panose="02010600030101010101" pitchFamily="2" charset="-122"/>
                <a:ea typeface="宋体" panose="02010600030101010101" pitchFamily="2" charset="-122"/>
              </a:rPr>
              <a:t>后面的字符赋值给</a:t>
            </a:r>
            <a:r>
              <a:rPr lang="en-US" altLang="zh-CN" sz="2400" dirty="0" err="1">
                <a:solidFill>
                  <a:srgbClr val="565656"/>
                </a:solidFill>
                <a:latin typeface="宋体" panose="02010600030101010101" pitchFamily="2" charset="-122"/>
                <a:ea typeface="宋体" panose="02010600030101010101" pitchFamily="2" charset="-122"/>
              </a:rPr>
              <a:t>className</a:t>
            </a:r>
            <a:r>
              <a:rPr lang="zh-CN" altLang="en-US" sz="2400" dirty="0">
                <a:solidFill>
                  <a:srgbClr val="565656"/>
                </a:solidFill>
                <a:latin typeface="宋体" panose="02010600030101010101" pitchFamily="2" charset="-122"/>
                <a:ea typeface="宋体" panose="02010600030101010101" pitchFamily="2" charset="-122"/>
              </a:rPr>
              <a:t>，将括号里面的对或多对属性名和属性类型都赋值到</a:t>
            </a:r>
            <a:r>
              <a:rPr lang="en-US" altLang="zh-CN" sz="2400" dirty="0" err="1">
                <a:solidFill>
                  <a:srgbClr val="565656"/>
                </a:solidFill>
                <a:latin typeface="宋体" panose="02010600030101010101" pitchFamily="2" charset="-122"/>
                <a:ea typeface="宋体" panose="02010600030101010101" pitchFamily="2" charset="-122"/>
              </a:rPr>
              <a:t>attrList</a:t>
            </a:r>
            <a:r>
              <a:rPr lang="zh-CN" altLang="en-US" sz="2400" dirty="0">
                <a:solidFill>
                  <a:srgbClr val="565656"/>
                </a:solidFill>
                <a:latin typeface="宋体" panose="02010600030101010101" pitchFamily="2" charset="-122"/>
                <a:ea typeface="宋体" panose="02010600030101010101" pitchFamily="2" charset="-122"/>
              </a:rPr>
              <a:t>中的</a:t>
            </a:r>
            <a:r>
              <a:rPr lang="en-US" altLang="zh-CN" sz="2400" dirty="0" err="1">
                <a:solidFill>
                  <a:srgbClr val="565656"/>
                </a:solidFill>
                <a:latin typeface="宋体" panose="02010600030101010101" pitchFamily="2" charset="-122"/>
                <a:ea typeface="宋体" panose="02010600030101010101" pitchFamily="2" charset="-122"/>
              </a:rPr>
              <a:t>attrName</a:t>
            </a:r>
            <a:r>
              <a:rPr lang="zh-CN" altLang="en-US" sz="2400" dirty="0">
                <a:solidFill>
                  <a:srgbClr val="565656"/>
                </a:solidFill>
                <a:latin typeface="宋体" panose="02010600030101010101" pitchFamily="2" charset="-122"/>
                <a:ea typeface="宋体" panose="02010600030101010101" pitchFamily="2" charset="-122"/>
              </a:rPr>
              <a:t>和</a:t>
            </a:r>
            <a:r>
              <a:rPr lang="en-US" altLang="zh-CN" sz="2400" dirty="0" err="1">
                <a:solidFill>
                  <a:srgbClr val="565656"/>
                </a:solidFill>
                <a:latin typeface="宋体" panose="02010600030101010101" pitchFamily="2" charset="-122"/>
                <a:ea typeface="宋体" panose="02010600030101010101" pitchFamily="2" charset="-122"/>
              </a:rPr>
              <a:t>attrType</a:t>
            </a:r>
            <a:r>
              <a:rPr lang="zh-CN" altLang="en-US" sz="2400" dirty="0">
                <a:solidFill>
                  <a:srgbClr val="565656"/>
                </a:solidFill>
                <a:latin typeface="宋体" panose="02010600030101010101" pitchFamily="2" charset="-122"/>
                <a:ea typeface="宋体" panose="02010600030101010101" pitchFamily="2" charset="-122"/>
              </a:rPr>
              <a:t>。</a:t>
            </a:r>
            <a:endParaRPr lang="zh-CN" altLang="en-US" sz="2400" dirty="0">
              <a:latin typeface="宋体" panose="02010600030101010101" pitchFamily="2" charset="-122"/>
              <a:ea typeface="宋体" panose="02010600030101010101" pitchFamily="2"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CLASS </a:t>
            </a:r>
            <a:r>
              <a:rPr lang="en-US" altLang="zh-CN" dirty="0" err="1"/>
              <a:t>createSelectDeputy</a:t>
            </a:r>
            <a:r>
              <a:rPr lang="en-US" altLang="zh-CN" dirty="0"/>
              <a:t>()</a:t>
            </a:r>
            <a:endParaRPr lang="zh-CN" altLang="en-US" dirty="0"/>
          </a:p>
        </p:txBody>
      </p:sp>
      <p:sp>
        <p:nvSpPr>
          <p:cNvPr id="5" name="矩形 4"/>
          <p:cNvSpPr/>
          <p:nvPr/>
        </p:nvSpPr>
        <p:spPr>
          <a:xfrm>
            <a:off x="1068198" y="1620821"/>
            <a:ext cx="9459985" cy="646331"/>
          </a:xfrm>
          <a:prstGeom prst="rect">
            <a:avLst/>
          </a:prstGeom>
        </p:spPr>
        <p:txBody>
          <a:bodyPr wrap="square">
            <a:spAutoFit/>
          </a:bodyPr>
          <a:lstStyle/>
          <a:p>
            <a:r>
              <a:rPr lang="en-US" altLang="zh-CN" b="1" dirty="0">
                <a:solidFill>
                  <a:srgbClr val="333333"/>
                </a:solidFill>
                <a:latin typeface="+mn-ea"/>
              </a:rPr>
              <a:t>CREATE SELECTDEPUTY &lt;</a:t>
            </a:r>
            <a:r>
              <a:rPr lang="en-US" altLang="zh-CN" b="1" dirty="0" err="1">
                <a:solidFill>
                  <a:srgbClr val="333333"/>
                </a:solidFill>
                <a:latin typeface="+mn-ea"/>
              </a:rPr>
              <a:t>class_name</a:t>
            </a:r>
            <a:r>
              <a:rPr lang="en-US" altLang="zh-CN" b="1" dirty="0">
                <a:solidFill>
                  <a:srgbClr val="333333"/>
                </a:solidFill>
                <a:latin typeface="+mn-ea"/>
              </a:rPr>
              <a:t>&gt; [ATTRIBUTE({&lt;column&gt;&lt;type&gt;})]SELECT &lt;</a:t>
            </a:r>
            <a:r>
              <a:rPr lang="en-US" altLang="zh-CN" b="1" dirty="0" err="1">
                <a:solidFill>
                  <a:srgbClr val="333333"/>
                </a:solidFill>
                <a:latin typeface="+mn-ea"/>
              </a:rPr>
              <a:t>attr</a:t>
            </a:r>
            <a:r>
              <a:rPr lang="en-US" altLang="zh-CN" b="1" dirty="0">
                <a:solidFill>
                  <a:srgbClr val="333333"/>
                </a:solidFill>
                <a:latin typeface="+mn-ea"/>
              </a:rPr>
              <a:t>&gt; &lt;</a:t>
            </a:r>
            <a:r>
              <a:rPr lang="en-US" altLang="zh-CN" b="1" dirty="0" err="1">
                <a:solidFill>
                  <a:srgbClr val="333333"/>
                </a:solidFill>
                <a:latin typeface="+mn-ea"/>
              </a:rPr>
              <a:t>switch_express</a:t>
            </a:r>
            <a:r>
              <a:rPr lang="en-US" altLang="zh-CN" b="1" dirty="0">
                <a:solidFill>
                  <a:srgbClr val="333333"/>
                </a:solidFill>
                <a:latin typeface="+mn-ea"/>
              </a:rPr>
              <a:t>&gt;AS&lt;</a:t>
            </a:r>
            <a:r>
              <a:rPr lang="en-US" altLang="zh-CN" b="1" dirty="0" err="1">
                <a:solidFill>
                  <a:srgbClr val="333333"/>
                </a:solidFill>
                <a:latin typeface="+mn-ea"/>
              </a:rPr>
              <a:t>attr_name</a:t>
            </a:r>
            <a:r>
              <a:rPr lang="en-US" altLang="zh-CN" b="1" dirty="0">
                <a:solidFill>
                  <a:srgbClr val="333333"/>
                </a:solidFill>
                <a:latin typeface="+mn-ea"/>
              </a:rPr>
              <a:t>&gt; FROM S WHERE </a:t>
            </a:r>
            <a:r>
              <a:rPr lang="en-US" altLang="zh-CN" b="1" dirty="0" err="1">
                <a:solidFill>
                  <a:srgbClr val="333333"/>
                </a:solidFill>
                <a:latin typeface="+mn-ea"/>
              </a:rPr>
              <a:t>wherrCluase</a:t>
            </a:r>
            <a:endParaRPr lang="en-US" altLang="zh-CN" b="1" dirty="0">
              <a:solidFill>
                <a:srgbClr val="333333"/>
              </a:solidFill>
              <a:latin typeface="+mn-ea"/>
            </a:endParaRPr>
          </a:p>
        </p:txBody>
      </p:sp>
      <p:sp>
        <p:nvSpPr>
          <p:cNvPr id="6" name="矩形 5"/>
          <p:cNvSpPr/>
          <p:nvPr/>
        </p:nvSpPr>
        <p:spPr>
          <a:xfrm>
            <a:off x="1162783" y="3015470"/>
            <a:ext cx="8251971" cy="1938992"/>
          </a:xfrm>
          <a:prstGeom prst="rect">
            <a:avLst/>
          </a:prstGeom>
        </p:spPr>
        <p:txBody>
          <a:bodyPr wrap="square">
            <a:spAutoFit/>
          </a:bodyPr>
          <a:lstStyle/>
          <a:p>
            <a:r>
              <a:rPr lang="zh-CN" altLang="en-US" sz="2400" dirty="0">
                <a:solidFill>
                  <a:srgbClr val="565656"/>
                </a:solidFill>
                <a:latin typeface="宋体" panose="02010600030101010101" pitchFamily="2" charset="-122"/>
                <a:ea typeface="宋体" panose="02010600030101010101" pitchFamily="2" charset="-122"/>
              </a:rPr>
              <a:t>如果在</a:t>
            </a:r>
            <a:r>
              <a:rPr lang="en-US" altLang="zh-CN" sz="2400" dirty="0">
                <a:solidFill>
                  <a:srgbClr val="565656"/>
                </a:solidFill>
                <a:latin typeface="宋体" panose="02010600030101010101" pitchFamily="2" charset="-122"/>
                <a:ea typeface="宋体" panose="02010600030101010101" pitchFamily="2" charset="-122"/>
              </a:rPr>
              <a:t>CREATE</a:t>
            </a:r>
            <a:r>
              <a:rPr lang="zh-CN" altLang="en-US" sz="2400" dirty="0">
                <a:solidFill>
                  <a:srgbClr val="565656"/>
                </a:solidFill>
                <a:latin typeface="宋体" panose="02010600030101010101" pitchFamily="2" charset="-122"/>
                <a:ea typeface="宋体" panose="02010600030101010101" pitchFamily="2" charset="-122"/>
              </a:rPr>
              <a:t>后面匹配到</a:t>
            </a:r>
            <a:r>
              <a:rPr lang="en-US" altLang="zh-CN" sz="2400" dirty="0">
                <a:solidFill>
                  <a:srgbClr val="565656"/>
                </a:solidFill>
                <a:latin typeface="宋体" panose="02010600030101010101" pitchFamily="2" charset="-122"/>
                <a:ea typeface="宋体" panose="02010600030101010101" pitchFamily="2" charset="-122"/>
              </a:rPr>
              <a:t>SELECTDEPUTY</a:t>
            </a:r>
            <a:r>
              <a:rPr lang="zh-CN" altLang="en-US" sz="2400" dirty="0">
                <a:solidFill>
                  <a:srgbClr val="565656"/>
                </a:solidFill>
                <a:latin typeface="宋体" panose="02010600030101010101" pitchFamily="2" charset="-122"/>
                <a:ea typeface="宋体" panose="02010600030101010101" pitchFamily="2" charset="-122"/>
              </a:rPr>
              <a:t>，则说明是创建代理类。</a:t>
            </a:r>
            <a:endParaRPr lang="zh-CN" altLang="en-US" sz="2400" dirty="0">
              <a:solidFill>
                <a:srgbClr val="565656"/>
              </a:solidFill>
              <a:latin typeface="宋体" panose="02010600030101010101" pitchFamily="2" charset="-122"/>
              <a:ea typeface="宋体" panose="02010600030101010101" pitchFamily="2" charset="-122"/>
            </a:endParaRPr>
          </a:p>
          <a:p>
            <a:r>
              <a:rPr lang="zh-CN" altLang="en-US" sz="2400" dirty="0">
                <a:solidFill>
                  <a:srgbClr val="565656"/>
                </a:solidFill>
                <a:latin typeface="宋体" panose="02010600030101010101" pitchFamily="2" charset="-122"/>
                <a:ea typeface="宋体" panose="02010600030101010101" pitchFamily="2" charset="-122"/>
              </a:rPr>
              <a:t>我们将源类的名字存在</a:t>
            </a:r>
            <a:r>
              <a:rPr lang="en-US" altLang="zh-CN" sz="2400" dirty="0" err="1">
                <a:solidFill>
                  <a:srgbClr val="565656"/>
                </a:solidFill>
                <a:latin typeface="宋体" panose="02010600030101010101" pitchFamily="2" charset="-122"/>
                <a:ea typeface="宋体" panose="02010600030101010101" pitchFamily="2" charset="-122"/>
              </a:rPr>
              <a:t>selectClassName</a:t>
            </a:r>
            <a:r>
              <a:rPr lang="zh-CN" altLang="en-US" sz="2400" dirty="0">
                <a:solidFill>
                  <a:srgbClr val="565656"/>
                </a:solidFill>
                <a:latin typeface="宋体" panose="02010600030101010101" pitchFamily="2" charset="-122"/>
                <a:ea typeface="宋体" panose="02010600030101010101" pitchFamily="2" charset="-122"/>
              </a:rPr>
              <a:t>中，并调用</a:t>
            </a:r>
            <a:r>
              <a:rPr lang="en-US" altLang="zh-CN" sz="2400" dirty="0">
                <a:solidFill>
                  <a:srgbClr val="565656"/>
                </a:solidFill>
                <a:latin typeface="宋体" panose="02010600030101010101" pitchFamily="2" charset="-122"/>
                <a:ea typeface="宋体" panose="02010600030101010101" pitchFamily="2" charset="-122"/>
              </a:rPr>
              <a:t>select()</a:t>
            </a:r>
            <a:r>
              <a:rPr lang="zh-CN" altLang="en-US" sz="2400" dirty="0">
                <a:solidFill>
                  <a:srgbClr val="565656"/>
                </a:solidFill>
                <a:latin typeface="宋体" panose="02010600030101010101" pitchFamily="2" charset="-122"/>
                <a:ea typeface="宋体" panose="02010600030101010101" pitchFamily="2" charset="-122"/>
              </a:rPr>
              <a:t>函数获取获取代理规则，将虚属性存在</a:t>
            </a:r>
            <a:r>
              <a:rPr lang="en-US" altLang="zh-CN" sz="2400" dirty="0" err="1">
                <a:solidFill>
                  <a:srgbClr val="565656"/>
                </a:solidFill>
                <a:latin typeface="宋体" panose="02010600030101010101" pitchFamily="2" charset="-122"/>
                <a:ea typeface="宋体" panose="02010600030101010101" pitchFamily="2" charset="-122"/>
              </a:rPr>
              <a:t>attrNameList</a:t>
            </a:r>
            <a:r>
              <a:rPr lang="zh-CN" altLang="en-US" sz="2400" dirty="0">
                <a:solidFill>
                  <a:srgbClr val="565656"/>
                </a:solidFill>
                <a:latin typeface="宋体" panose="02010600030101010101" pitchFamily="2" charset="-122"/>
                <a:ea typeface="宋体" panose="02010600030101010101" pitchFamily="2" charset="-122"/>
              </a:rPr>
              <a:t>中，并将选择条件存在</a:t>
            </a:r>
            <a:r>
              <a:rPr lang="en-US" altLang="zh-CN" sz="2400" dirty="0">
                <a:solidFill>
                  <a:srgbClr val="565656"/>
                </a:solidFill>
                <a:latin typeface="宋体" panose="02010600030101010101" pitchFamily="2" charset="-122"/>
                <a:ea typeface="宋体" panose="02010600030101010101" pitchFamily="2" charset="-122"/>
              </a:rPr>
              <a:t>where</a:t>
            </a:r>
            <a:r>
              <a:rPr lang="zh-CN" altLang="en-US" sz="2400" dirty="0">
                <a:solidFill>
                  <a:srgbClr val="565656"/>
                </a:solidFill>
                <a:latin typeface="宋体" panose="02010600030101010101" pitchFamily="2" charset="-122"/>
                <a:ea typeface="宋体" panose="02010600030101010101" pitchFamily="2" charset="-122"/>
              </a:rPr>
              <a:t>结构里面。</a:t>
            </a:r>
            <a:endParaRPr lang="zh-CN" altLang="en-US" sz="2400" b="0" i="0" u="none" strike="noStrike" dirty="0">
              <a:solidFill>
                <a:srgbClr val="565656"/>
              </a:solidFill>
              <a:effectLst/>
              <a:latin typeface="宋体" panose="02010600030101010101" pitchFamily="2" charset="-122"/>
              <a:ea typeface="宋体" panose="02010600030101010101" pitchFamily="2"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CLASS drop()</a:t>
            </a:r>
            <a:endParaRPr lang="zh-CN" altLang="en-US" dirty="0"/>
          </a:p>
        </p:txBody>
      </p:sp>
      <p:sp>
        <p:nvSpPr>
          <p:cNvPr id="4" name="矩形 3"/>
          <p:cNvSpPr/>
          <p:nvPr/>
        </p:nvSpPr>
        <p:spPr>
          <a:xfrm>
            <a:off x="1702966" y="1781365"/>
            <a:ext cx="4242032" cy="461665"/>
          </a:xfrm>
          <a:prstGeom prst="rect">
            <a:avLst/>
          </a:prstGeom>
        </p:spPr>
        <p:txBody>
          <a:bodyPr wrap="square">
            <a:spAutoFit/>
          </a:bodyPr>
          <a:lstStyle/>
          <a:p>
            <a:pPr>
              <a:spcBef>
                <a:spcPct val="0"/>
              </a:spcBef>
              <a:buFontTx/>
              <a:buNone/>
            </a:pPr>
            <a:r>
              <a:rPr lang="en-US" altLang="zh-CN" sz="2400" dirty="0">
                <a:latin typeface="+mn-ea"/>
                <a:cs typeface="Courier New" panose="02070309020205020404" pitchFamily="49" charset="0"/>
                <a:sym typeface="+mn-ea"/>
              </a:rPr>
              <a:t>DROP CLASS&lt;</a:t>
            </a:r>
            <a:r>
              <a:rPr lang="en-US" altLang="zh-CN" sz="2400" dirty="0" err="1">
                <a:latin typeface="+mn-ea"/>
                <a:cs typeface="Courier New" panose="02070309020205020404" pitchFamily="49" charset="0"/>
                <a:sym typeface="+mn-ea"/>
              </a:rPr>
              <a:t>class_name</a:t>
            </a:r>
            <a:r>
              <a:rPr lang="en-US" altLang="zh-CN" sz="2400" dirty="0">
                <a:latin typeface="+mn-ea"/>
                <a:cs typeface="Courier New" panose="02070309020205020404" pitchFamily="49" charset="0"/>
                <a:sym typeface="+mn-ea"/>
              </a:rPr>
              <a:t>&gt;</a:t>
            </a:r>
            <a:endParaRPr lang="zh-CN" altLang="en-US" sz="2400" dirty="0">
              <a:latin typeface="+mn-ea"/>
            </a:endParaRPr>
          </a:p>
        </p:txBody>
      </p:sp>
      <p:sp>
        <p:nvSpPr>
          <p:cNvPr id="5" name="矩形 4"/>
          <p:cNvSpPr/>
          <p:nvPr/>
        </p:nvSpPr>
        <p:spPr>
          <a:xfrm>
            <a:off x="1702966" y="3198167"/>
            <a:ext cx="4801314" cy="461665"/>
          </a:xfrm>
          <a:prstGeom prst="rect">
            <a:avLst/>
          </a:prstGeom>
        </p:spPr>
        <p:txBody>
          <a:bodyPr wrap="none">
            <a:spAutoFit/>
          </a:bodyPr>
          <a:lstStyle/>
          <a:p>
            <a:r>
              <a:rPr lang="zh-CN" altLang="en-US" sz="2400" dirty="0">
                <a:solidFill>
                  <a:srgbClr val="565656"/>
                </a:solidFill>
                <a:latin typeface="宋体" panose="02010600030101010101" pitchFamily="2" charset="-122"/>
                <a:ea typeface="宋体" panose="02010600030101010101" pitchFamily="2" charset="-122"/>
              </a:rPr>
              <a:t>只需要将</a:t>
            </a:r>
            <a:r>
              <a:rPr lang="en-US" altLang="zh-CN" sz="2400" dirty="0">
                <a:solidFill>
                  <a:srgbClr val="565656"/>
                </a:solidFill>
                <a:latin typeface="宋体" panose="02010600030101010101" pitchFamily="2" charset="-122"/>
                <a:ea typeface="宋体" panose="02010600030101010101" pitchFamily="2" charset="-122"/>
              </a:rPr>
              <a:t>DROP</a:t>
            </a:r>
            <a:r>
              <a:rPr lang="zh-CN" altLang="en-US" sz="2400" dirty="0">
                <a:solidFill>
                  <a:srgbClr val="565656"/>
                </a:solidFill>
                <a:latin typeface="宋体" panose="02010600030101010101" pitchFamily="2" charset="-122"/>
                <a:ea typeface="宋体" panose="02010600030101010101" pitchFamily="2" charset="-122"/>
              </a:rPr>
              <a:t>的类名存起来即可。</a:t>
            </a:r>
            <a:endParaRPr lang="zh-CN" altLang="en-US" sz="2400" dirty="0">
              <a:latin typeface="宋体" panose="02010600030101010101" pitchFamily="2" charset="-122"/>
              <a:ea typeface="宋体" panose="02010600030101010101" pitchFamily="2"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CLASS insert()</a:t>
            </a:r>
            <a:endParaRPr lang="zh-CN" altLang="en-US" dirty="0"/>
          </a:p>
        </p:txBody>
      </p:sp>
      <p:sp>
        <p:nvSpPr>
          <p:cNvPr id="7" name="矩形 6"/>
          <p:cNvSpPr/>
          <p:nvPr/>
        </p:nvSpPr>
        <p:spPr>
          <a:xfrm>
            <a:off x="1135310" y="2585717"/>
            <a:ext cx="8721755" cy="400110"/>
          </a:xfrm>
          <a:prstGeom prst="rect">
            <a:avLst/>
          </a:prstGeom>
        </p:spPr>
        <p:txBody>
          <a:bodyPr wrap="square">
            <a:spAutoFit/>
          </a:bodyPr>
          <a:lstStyle/>
          <a:p>
            <a:pPr>
              <a:spcBef>
                <a:spcPct val="0"/>
              </a:spcBef>
              <a:buFontTx/>
              <a:buNone/>
            </a:pPr>
            <a:r>
              <a:rPr lang="en-US" altLang="zh-CN" sz="2000" dirty="0">
                <a:latin typeface="+mn-ea"/>
                <a:sym typeface="+mn-ea"/>
              </a:rPr>
              <a:t>INSERT INTO &lt;</a:t>
            </a:r>
            <a:r>
              <a:rPr lang="en-US" altLang="zh-CN" sz="2000" dirty="0" err="1">
                <a:latin typeface="+mn-ea"/>
                <a:sym typeface="+mn-ea"/>
              </a:rPr>
              <a:t>class_name</a:t>
            </a:r>
            <a:r>
              <a:rPr lang="en-US" altLang="zh-CN" sz="2000" dirty="0">
                <a:latin typeface="+mn-ea"/>
                <a:sym typeface="+mn-ea"/>
              </a:rPr>
              <a:t>&gt; &lt;</a:t>
            </a:r>
            <a:r>
              <a:rPr lang="en-US" altLang="zh-CN" sz="2000" dirty="0" err="1">
                <a:latin typeface="+mn-ea"/>
                <a:sym typeface="+mn-ea"/>
              </a:rPr>
              <a:t>target_attrs_list</a:t>
            </a:r>
            <a:r>
              <a:rPr lang="en-US" altLang="zh-CN" sz="2000" dirty="0">
                <a:latin typeface="+mn-ea"/>
                <a:sym typeface="+mn-ea"/>
              </a:rPr>
              <a:t>&gt; VALUES(&lt;</a:t>
            </a:r>
            <a:r>
              <a:rPr lang="en-US" altLang="zh-CN" sz="2000" dirty="0" err="1">
                <a:latin typeface="+mn-ea"/>
                <a:sym typeface="+mn-ea"/>
              </a:rPr>
              <a:t>value_list</a:t>
            </a:r>
            <a:r>
              <a:rPr lang="en-US" altLang="zh-CN" sz="2000" dirty="0">
                <a:latin typeface="+mn-ea"/>
                <a:sym typeface="+mn-ea"/>
              </a:rPr>
              <a:t>&gt;);</a:t>
            </a:r>
            <a:endParaRPr lang="zh-CN" altLang="en-US" sz="2000" dirty="0">
              <a:latin typeface="+mn-ea"/>
              <a:cs typeface="Courier New" panose="02070309020205020404" pitchFamily="49" charset="0"/>
              <a:sym typeface="+mn-ea"/>
            </a:endParaRPr>
          </a:p>
        </p:txBody>
      </p:sp>
      <p:sp>
        <p:nvSpPr>
          <p:cNvPr id="8" name="矩形 7"/>
          <p:cNvSpPr/>
          <p:nvPr/>
        </p:nvSpPr>
        <p:spPr>
          <a:xfrm>
            <a:off x="1135310" y="3429000"/>
            <a:ext cx="8834313" cy="830997"/>
          </a:xfrm>
          <a:prstGeom prst="rect">
            <a:avLst/>
          </a:prstGeom>
        </p:spPr>
        <p:txBody>
          <a:bodyPr wrap="square">
            <a:spAutoFit/>
          </a:bodyPr>
          <a:lstStyle/>
          <a:p>
            <a:r>
              <a:rPr lang="zh-CN" altLang="en-US" sz="2400" dirty="0">
                <a:solidFill>
                  <a:srgbClr val="565656"/>
                </a:solidFill>
                <a:latin typeface="宋体" panose="02010600030101010101" pitchFamily="2" charset="-122"/>
                <a:ea typeface="宋体" panose="02010600030101010101" pitchFamily="2" charset="-122"/>
              </a:rPr>
              <a:t>将类名存进</a:t>
            </a:r>
            <a:r>
              <a:rPr lang="en-US" altLang="zh-CN" sz="2400" dirty="0" err="1">
                <a:solidFill>
                  <a:srgbClr val="565656"/>
                </a:solidFill>
                <a:latin typeface="宋体" panose="02010600030101010101" pitchFamily="2" charset="-122"/>
                <a:ea typeface="宋体" panose="02010600030101010101" pitchFamily="2" charset="-122"/>
              </a:rPr>
              <a:t>className</a:t>
            </a:r>
            <a:r>
              <a:rPr lang="zh-CN" altLang="en-US" sz="2400" dirty="0">
                <a:solidFill>
                  <a:srgbClr val="565656"/>
                </a:solidFill>
                <a:latin typeface="宋体" panose="02010600030101010101" pitchFamily="2" charset="-122"/>
                <a:ea typeface="宋体" panose="02010600030101010101" pitchFamily="2" charset="-122"/>
              </a:rPr>
              <a:t>，将后面的一个或多个值依次存进</a:t>
            </a:r>
            <a:r>
              <a:rPr lang="en-US" altLang="zh-CN" sz="2400" dirty="0" err="1">
                <a:solidFill>
                  <a:srgbClr val="565656"/>
                </a:solidFill>
                <a:latin typeface="宋体" panose="02010600030101010101" pitchFamily="2" charset="-122"/>
                <a:ea typeface="宋体" panose="02010600030101010101" pitchFamily="2" charset="-122"/>
              </a:rPr>
              <a:t>valueList</a:t>
            </a:r>
            <a:r>
              <a:rPr lang="zh-CN" altLang="en-US" sz="2400" dirty="0">
                <a:solidFill>
                  <a:srgbClr val="565656"/>
                </a:solidFill>
                <a:latin typeface="宋体" panose="02010600030101010101" pitchFamily="2" charset="-122"/>
                <a:ea typeface="宋体" panose="02010600030101010101" pitchFamily="2" charset="-122"/>
              </a:rPr>
              <a:t>。</a:t>
            </a:r>
            <a:endParaRPr lang="zh-CN" altLang="en-US" sz="2400" dirty="0">
              <a:latin typeface="宋体" panose="02010600030101010101" pitchFamily="2" charset="-122"/>
              <a:ea typeface="宋体" panose="02010600030101010101"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CLASS update()</a:t>
            </a:r>
            <a:endParaRPr lang="zh-CN" altLang="en-US" dirty="0"/>
          </a:p>
        </p:txBody>
      </p:sp>
      <p:sp>
        <p:nvSpPr>
          <p:cNvPr id="5" name="矩形 4"/>
          <p:cNvSpPr/>
          <p:nvPr/>
        </p:nvSpPr>
        <p:spPr>
          <a:xfrm>
            <a:off x="1254710" y="3150184"/>
            <a:ext cx="7525305" cy="1938992"/>
          </a:xfrm>
          <a:prstGeom prst="rect">
            <a:avLst/>
          </a:prstGeom>
        </p:spPr>
        <p:txBody>
          <a:bodyPr wrap="square">
            <a:spAutoFit/>
          </a:bodyPr>
          <a:lstStyle/>
          <a:p>
            <a:r>
              <a:rPr lang="en-US" altLang="zh-CN" sz="2000" dirty="0">
                <a:solidFill>
                  <a:srgbClr val="565656"/>
                </a:solidFill>
                <a:latin typeface="宋体" panose="02010600030101010101" pitchFamily="2" charset="-122"/>
                <a:ea typeface="宋体" panose="02010600030101010101" pitchFamily="2" charset="-122"/>
              </a:rPr>
              <a:t>UPDATE</a:t>
            </a:r>
            <a:r>
              <a:rPr lang="zh-CN" altLang="en-US" sz="2000" dirty="0">
                <a:solidFill>
                  <a:srgbClr val="565656"/>
                </a:solidFill>
                <a:latin typeface="宋体" panose="02010600030101010101" pitchFamily="2" charset="-122"/>
                <a:ea typeface="宋体" panose="02010600030101010101" pitchFamily="2" charset="-122"/>
              </a:rPr>
              <a:t>分为两种，一种是更新源类，一种是更新代理类。</a:t>
            </a:r>
            <a:endParaRPr lang="zh-CN" altLang="en-US" sz="2000" dirty="0">
              <a:solidFill>
                <a:srgbClr val="565656"/>
              </a:solidFill>
              <a:latin typeface="宋体" panose="02010600030101010101" pitchFamily="2" charset="-122"/>
              <a:ea typeface="宋体" panose="02010600030101010101" pitchFamily="2" charset="-122"/>
            </a:endParaRPr>
          </a:p>
          <a:p>
            <a:r>
              <a:rPr lang="zh-CN" altLang="en-US" sz="2000" dirty="0">
                <a:solidFill>
                  <a:srgbClr val="565656"/>
                </a:solidFill>
                <a:latin typeface="宋体" panose="02010600030101010101" pitchFamily="2" charset="-122"/>
                <a:ea typeface="宋体" panose="02010600030101010101" pitchFamily="2" charset="-122"/>
              </a:rPr>
              <a:t>但是在编译部分，这两种并没有太大的区别。我们先将类名存起来，然后在执行部分再判断这个类是源类还是代理类。</a:t>
            </a:r>
            <a:endParaRPr lang="zh-CN" altLang="en-US" sz="2000" dirty="0">
              <a:solidFill>
                <a:srgbClr val="565656"/>
              </a:solidFill>
              <a:latin typeface="宋体" panose="02010600030101010101" pitchFamily="2" charset="-122"/>
              <a:ea typeface="宋体" panose="02010600030101010101" pitchFamily="2" charset="-122"/>
            </a:endParaRPr>
          </a:p>
          <a:p>
            <a:r>
              <a:rPr lang="zh-CN" altLang="en-US" sz="2000" dirty="0">
                <a:solidFill>
                  <a:srgbClr val="565656"/>
                </a:solidFill>
                <a:latin typeface="宋体" panose="02010600030101010101" pitchFamily="2" charset="-122"/>
                <a:ea typeface="宋体" panose="02010600030101010101" pitchFamily="2" charset="-122"/>
              </a:rPr>
              <a:t>这里的属性名，由于无法区分是实属性还是虚属性，统一赋值到</a:t>
            </a:r>
            <a:r>
              <a:rPr lang="en-US" altLang="zh-CN" sz="2000" dirty="0" err="1">
                <a:solidFill>
                  <a:srgbClr val="565656"/>
                </a:solidFill>
                <a:latin typeface="宋体" panose="02010600030101010101" pitchFamily="2" charset="-122"/>
                <a:ea typeface="宋体" panose="02010600030101010101" pitchFamily="2" charset="-122"/>
              </a:rPr>
              <a:t>attrNameRename</a:t>
            </a:r>
            <a:r>
              <a:rPr lang="zh-CN" altLang="en-US" sz="2000" dirty="0">
                <a:solidFill>
                  <a:srgbClr val="565656"/>
                </a:solidFill>
                <a:latin typeface="宋体" panose="02010600030101010101" pitchFamily="2" charset="-122"/>
                <a:ea typeface="宋体" panose="02010600030101010101" pitchFamily="2" charset="-122"/>
              </a:rPr>
              <a:t>中，交由执行部分处理。</a:t>
            </a:r>
            <a:endParaRPr lang="zh-CN" altLang="en-US" sz="2000" dirty="0">
              <a:solidFill>
                <a:srgbClr val="565656"/>
              </a:solidFill>
              <a:latin typeface="宋体" panose="02010600030101010101" pitchFamily="2" charset="-122"/>
              <a:ea typeface="宋体" panose="02010600030101010101" pitchFamily="2" charset="-122"/>
            </a:endParaRPr>
          </a:p>
          <a:p>
            <a:r>
              <a:rPr lang="zh-CN" altLang="en-US" sz="2000" dirty="0">
                <a:solidFill>
                  <a:srgbClr val="565656"/>
                </a:solidFill>
                <a:latin typeface="宋体" panose="02010600030101010101" pitchFamily="2" charset="-122"/>
                <a:ea typeface="宋体" panose="02010600030101010101" pitchFamily="2" charset="-122"/>
              </a:rPr>
              <a:t>对于</a:t>
            </a:r>
            <a:r>
              <a:rPr lang="en-US" altLang="zh-CN" sz="2000" dirty="0">
                <a:solidFill>
                  <a:srgbClr val="565656"/>
                </a:solidFill>
                <a:latin typeface="宋体" panose="02010600030101010101" pitchFamily="2" charset="-122"/>
                <a:ea typeface="宋体" panose="02010600030101010101" pitchFamily="2" charset="-122"/>
              </a:rPr>
              <a:t>where</a:t>
            </a:r>
            <a:r>
              <a:rPr lang="zh-CN" altLang="en-US" sz="2000" dirty="0">
                <a:solidFill>
                  <a:srgbClr val="565656"/>
                </a:solidFill>
                <a:latin typeface="宋体" panose="02010600030101010101" pitchFamily="2" charset="-122"/>
                <a:ea typeface="宋体" panose="02010600030101010101" pitchFamily="2" charset="-122"/>
              </a:rPr>
              <a:t>语句的处理与上面是一样的。</a:t>
            </a:r>
            <a:endParaRPr lang="zh-CN" altLang="en-US" sz="2000" b="0" i="0" u="none" strike="noStrike" dirty="0">
              <a:solidFill>
                <a:srgbClr val="565656"/>
              </a:solidFill>
              <a:effectLst/>
              <a:latin typeface="宋体" panose="02010600030101010101" pitchFamily="2" charset="-122"/>
              <a:ea typeface="宋体" panose="02010600030101010101" pitchFamily="2" charset="-122"/>
            </a:endParaRPr>
          </a:p>
        </p:txBody>
      </p:sp>
      <p:sp>
        <p:nvSpPr>
          <p:cNvPr id="8" name="矩形 7"/>
          <p:cNvSpPr/>
          <p:nvPr/>
        </p:nvSpPr>
        <p:spPr>
          <a:xfrm>
            <a:off x="1254710" y="2245358"/>
            <a:ext cx="8442664" cy="400110"/>
          </a:xfrm>
          <a:prstGeom prst="rect">
            <a:avLst/>
          </a:prstGeom>
        </p:spPr>
        <p:txBody>
          <a:bodyPr wrap="square">
            <a:spAutoFit/>
          </a:bodyPr>
          <a:lstStyle/>
          <a:p>
            <a:pPr>
              <a:spcBef>
                <a:spcPct val="0"/>
              </a:spcBef>
              <a:buFontTx/>
              <a:buNone/>
            </a:pPr>
            <a:r>
              <a:rPr lang="en-US" altLang="zh-CN" sz="2000" dirty="0">
                <a:latin typeface="+mn-ea"/>
                <a:sym typeface="+mn-ea"/>
              </a:rPr>
              <a:t>UPDATE &lt;</a:t>
            </a:r>
            <a:r>
              <a:rPr lang="en-US" altLang="zh-CN" sz="2000" dirty="0" err="1">
                <a:latin typeface="+mn-ea"/>
                <a:sym typeface="+mn-ea"/>
              </a:rPr>
              <a:t>class_name</a:t>
            </a:r>
            <a:r>
              <a:rPr lang="en-US" altLang="zh-CN" sz="2000" dirty="0">
                <a:latin typeface="+mn-ea"/>
                <a:sym typeface="+mn-ea"/>
              </a:rPr>
              <a:t>&gt; SET {&lt;</a:t>
            </a:r>
            <a:r>
              <a:rPr lang="en-US" altLang="zh-CN" sz="2000" dirty="0" err="1">
                <a:latin typeface="+mn-ea"/>
                <a:sym typeface="+mn-ea"/>
              </a:rPr>
              <a:t>attr</a:t>
            </a:r>
            <a:r>
              <a:rPr lang="en-US" altLang="zh-CN" sz="2000" dirty="0">
                <a:latin typeface="+mn-ea"/>
                <a:sym typeface="+mn-ea"/>
              </a:rPr>
              <a:t>&gt; = &lt;expr&gt;} [&lt;</a:t>
            </a:r>
            <a:r>
              <a:rPr lang="en-US" altLang="zh-CN" sz="2000" dirty="0" err="1">
                <a:latin typeface="+mn-ea"/>
                <a:sym typeface="+mn-ea"/>
              </a:rPr>
              <a:t>where_stmt</a:t>
            </a:r>
            <a:r>
              <a:rPr lang="en-US" altLang="zh-CN" sz="2000" dirty="0">
                <a:latin typeface="+mn-ea"/>
                <a:sym typeface="+mn-ea"/>
              </a:rPr>
              <a:t>&gt;];</a:t>
            </a:r>
            <a:endParaRPr lang="zh-CN" altLang="en-US" sz="2000" dirty="0">
              <a:latin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CLASS delete()</a:t>
            </a:r>
            <a:endParaRPr lang="zh-CN" altLang="en-US" dirty="0"/>
          </a:p>
        </p:txBody>
      </p:sp>
      <p:sp>
        <p:nvSpPr>
          <p:cNvPr id="4" name="矩形 3"/>
          <p:cNvSpPr/>
          <p:nvPr/>
        </p:nvSpPr>
        <p:spPr>
          <a:xfrm>
            <a:off x="1768769" y="2077556"/>
            <a:ext cx="8654461" cy="523220"/>
          </a:xfrm>
          <a:prstGeom prst="rect">
            <a:avLst/>
          </a:prstGeom>
        </p:spPr>
        <p:txBody>
          <a:bodyPr wrap="square">
            <a:spAutoFit/>
          </a:bodyPr>
          <a:lstStyle/>
          <a:p>
            <a:pPr>
              <a:spcBef>
                <a:spcPct val="0"/>
              </a:spcBef>
              <a:buFontTx/>
              <a:buNone/>
            </a:pPr>
            <a:r>
              <a:rPr lang="en-US" altLang="zh-CN" sz="2800" dirty="0">
                <a:latin typeface="+mn-ea"/>
                <a:sym typeface="+mn-ea"/>
              </a:rPr>
              <a:t>DELETE FROM &lt;</a:t>
            </a:r>
            <a:r>
              <a:rPr lang="en-US" altLang="zh-CN" sz="2800" dirty="0" err="1">
                <a:latin typeface="+mn-ea"/>
                <a:sym typeface="+mn-ea"/>
              </a:rPr>
              <a:t>class_name</a:t>
            </a:r>
            <a:r>
              <a:rPr lang="en-US" altLang="zh-CN" sz="2800" dirty="0">
                <a:latin typeface="+mn-ea"/>
                <a:sym typeface="+mn-ea"/>
              </a:rPr>
              <a:t>&gt; [&lt;</a:t>
            </a:r>
            <a:r>
              <a:rPr lang="en-US" altLang="zh-CN" sz="2800" dirty="0" err="1">
                <a:latin typeface="+mn-ea"/>
                <a:sym typeface="+mn-ea"/>
              </a:rPr>
              <a:t>where_stmt</a:t>
            </a:r>
            <a:r>
              <a:rPr lang="en-US" altLang="zh-CN" sz="2800" dirty="0">
                <a:latin typeface="+mn-ea"/>
                <a:sym typeface="+mn-ea"/>
              </a:rPr>
              <a:t>&gt;];</a:t>
            </a:r>
            <a:endParaRPr lang="zh-CN" altLang="en-US" sz="2800" dirty="0">
              <a:latin typeface="+mn-ea"/>
            </a:endParaRPr>
          </a:p>
        </p:txBody>
      </p:sp>
      <p:sp>
        <p:nvSpPr>
          <p:cNvPr id="3" name="矩形 2"/>
          <p:cNvSpPr/>
          <p:nvPr/>
        </p:nvSpPr>
        <p:spPr>
          <a:xfrm>
            <a:off x="1768769" y="3198167"/>
            <a:ext cx="6451953" cy="461665"/>
          </a:xfrm>
          <a:prstGeom prst="rect">
            <a:avLst/>
          </a:prstGeom>
        </p:spPr>
        <p:txBody>
          <a:bodyPr wrap="square">
            <a:spAutoFit/>
          </a:bodyPr>
          <a:lstStyle/>
          <a:p>
            <a:r>
              <a:rPr lang="zh-CN" altLang="en-US" sz="2400" dirty="0">
                <a:solidFill>
                  <a:srgbClr val="565656"/>
                </a:solidFill>
                <a:latin typeface="宋体" panose="02010600030101010101" pitchFamily="2" charset="-122"/>
                <a:ea typeface="宋体" panose="02010600030101010101" pitchFamily="2" charset="-122"/>
              </a:rPr>
              <a:t>同样，</a:t>
            </a:r>
            <a:r>
              <a:rPr lang="en-US" altLang="zh-CN" sz="2400" dirty="0">
                <a:solidFill>
                  <a:srgbClr val="565656"/>
                </a:solidFill>
                <a:latin typeface="宋体" panose="02010600030101010101" pitchFamily="2" charset="-122"/>
                <a:ea typeface="宋体" panose="02010600030101010101" pitchFamily="2" charset="-122"/>
              </a:rPr>
              <a:t>DELETE</a:t>
            </a:r>
            <a:r>
              <a:rPr lang="zh-CN" altLang="en-US" sz="2400" dirty="0">
                <a:solidFill>
                  <a:srgbClr val="565656"/>
                </a:solidFill>
                <a:latin typeface="宋体" panose="02010600030101010101" pitchFamily="2" charset="-122"/>
                <a:ea typeface="宋体" panose="02010600030101010101" pitchFamily="2" charset="-122"/>
              </a:rPr>
              <a:t>语句将类名存储后调用</a:t>
            </a:r>
            <a:r>
              <a:rPr lang="en-US" altLang="zh-CN" sz="2400" dirty="0">
                <a:solidFill>
                  <a:srgbClr val="565656"/>
                </a:solidFill>
                <a:latin typeface="宋体" panose="02010600030101010101" pitchFamily="2" charset="-122"/>
                <a:ea typeface="宋体" panose="02010600030101010101" pitchFamily="2" charset="-122"/>
              </a:rPr>
              <a:t>where</a:t>
            </a:r>
            <a:r>
              <a:rPr lang="zh-CN" altLang="en-US" sz="2400" dirty="0">
                <a:solidFill>
                  <a:srgbClr val="565656"/>
                </a:solidFill>
                <a:latin typeface="宋体" panose="02010600030101010101" pitchFamily="2" charset="-122"/>
                <a:ea typeface="宋体" panose="02010600030101010101" pitchFamily="2" charset="-122"/>
              </a:rPr>
              <a:t>函数</a:t>
            </a:r>
            <a:endParaRPr lang="zh-CN" altLang="en-US" sz="2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CLASS select()</a:t>
            </a:r>
            <a:endParaRPr lang="zh-CN" altLang="en-US" dirty="0"/>
          </a:p>
        </p:txBody>
      </p:sp>
      <p:sp>
        <p:nvSpPr>
          <p:cNvPr id="18" name="矩形 17"/>
          <p:cNvSpPr/>
          <p:nvPr/>
        </p:nvSpPr>
        <p:spPr>
          <a:xfrm>
            <a:off x="1592444" y="2438339"/>
            <a:ext cx="3696325" cy="369332"/>
          </a:xfrm>
          <a:prstGeom prst="rect">
            <a:avLst/>
          </a:prstGeom>
        </p:spPr>
        <p:txBody>
          <a:bodyPr wrap="square">
            <a:spAutoFit/>
          </a:bodyPr>
          <a:lstStyle/>
          <a:p>
            <a:r>
              <a:rPr lang="en-US" altLang="zh-CN" dirty="0">
                <a:solidFill>
                  <a:srgbClr val="565656"/>
                </a:solidFill>
                <a:latin typeface="宋体" panose="02010600030101010101" pitchFamily="2" charset="-122"/>
                <a:ea typeface="宋体" panose="02010600030101010101" pitchFamily="2" charset="-122"/>
              </a:rPr>
              <a:t>SELECT</a:t>
            </a:r>
            <a:r>
              <a:rPr lang="zh-CN" altLang="en-US" dirty="0">
                <a:solidFill>
                  <a:srgbClr val="565656"/>
                </a:solidFill>
                <a:latin typeface="宋体" panose="02010600030101010101" pitchFamily="2" charset="-122"/>
                <a:ea typeface="宋体" panose="02010600030101010101" pitchFamily="2" charset="-122"/>
              </a:rPr>
              <a:t>语句分为两类：</a:t>
            </a:r>
            <a:endParaRPr lang="zh-CN" altLang="en-US" dirty="0">
              <a:latin typeface="宋体" panose="02010600030101010101" pitchFamily="2" charset="-122"/>
              <a:ea typeface="宋体" panose="02010600030101010101" pitchFamily="2" charset="-122"/>
            </a:endParaRPr>
          </a:p>
        </p:txBody>
      </p:sp>
      <p:sp>
        <p:nvSpPr>
          <p:cNvPr id="19" name="矩形 18"/>
          <p:cNvSpPr/>
          <p:nvPr/>
        </p:nvSpPr>
        <p:spPr>
          <a:xfrm>
            <a:off x="1937557" y="2889843"/>
            <a:ext cx="5262979" cy="369332"/>
          </a:xfrm>
          <a:prstGeom prst="rect">
            <a:avLst/>
          </a:prstGeom>
        </p:spPr>
        <p:txBody>
          <a:bodyPr wrap="none">
            <a:spAutoFit/>
          </a:bodyPr>
          <a:lstStyle/>
          <a:p>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类间查询。在同一个类中查询，直接查询就好。</a:t>
            </a:r>
            <a:endParaRPr lang="zh-CN" altLang="en-US" dirty="0">
              <a:latin typeface="宋体" panose="02010600030101010101" pitchFamily="2" charset="-122"/>
              <a:ea typeface="宋体" panose="02010600030101010101" pitchFamily="2" charset="-122"/>
            </a:endParaRPr>
          </a:p>
        </p:txBody>
      </p:sp>
      <p:sp>
        <p:nvSpPr>
          <p:cNvPr id="21" name="矩形 20"/>
          <p:cNvSpPr/>
          <p:nvPr/>
        </p:nvSpPr>
        <p:spPr>
          <a:xfrm>
            <a:off x="1494407" y="1550532"/>
            <a:ext cx="8279857" cy="400110"/>
          </a:xfrm>
          <a:prstGeom prst="rect">
            <a:avLst/>
          </a:prstGeom>
        </p:spPr>
        <p:txBody>
          <a:bodyPr wrap="square">
            <a:spAutoFit/>
          </a:bodyPr>
          <a:lstStyle/>
          <a:p>
            <a:pPr>
              <a:spcBef>
                <a:spcPct val="0"/>
              </a:spcBef>
              <a:buFontTx/>
              <a:buNone/>
            </a:pPr>
            <a:r>
              <a:rPr lang="en-US" altLang="zh-CN" sz="2000" dirty="0">
                <a:latin typeface="+mn-ea"/>
                <a:cs typeface="Arial" panose="020B0604020202020204" pitchFamily="34" charset="0"/>
                <a:sym typeface="+mn-ea"/>
              </a:rPr>
              <a:t>SELECT &lt;</a:t>
            </a:r>
            <a:r>
              <a:rPr lang="en-US" altLang="zh-CN" sz="2000" dirty="0" err="1">
                <a:latin typeface="+mn-ea"/>
                <a:cs typeface="Arial" panose="020B0604020202020204" pitchFamily="34" charset="0"/>
                <a:sym typeface="+mn-ea"/>
              </a:rPr>
              <a:t>class_name</a:t>
            </a:r>
            <a:r>
              <a:rPr lang="en-US" altLang="zh-CN" sz="2000" dirty="0">
                <a:latin typeface="+mn-ea"/>
                <a:cs typeface="Arial" panose="020B0604020202020204" pitchFamily="34" charset="0"/>
                <a:sym typeface="+mn-ea"/>
              </a:rPr>
              <a:t>&gt;{ -&gt; &lt;</a:t>
            </a:r>
            <a:r>
              <a:rPr lang="en-US" altLang="zh-CN" sz="2000" dirty="0" err="1">
                <a:latin typeface="+mn-ea"/>
                <a:cs typeface="Arial" panose="020B0604020202020204" pitchFamily="34" charset="0"/>
                <a:sym typeface="+mn-ea"/>
              </a:rPr>
              <a:t>class_name</a:t>
            </a:r>
            <a:r>
              <a:rPr lang="en-US" altLang="zh-CN" sz="2000" dirty="0">
                <a:latin typeface="+mn-ea"/>
                <a:cs typeface="Arial" panose="020B0604020202020204" pitchFamily="34" charset="0"/>
                <a:sym typeface="+mn-ea"/>
              </a:rPr>
              <a:t>&gt;} [.&lt;</a:t>
            </a:r>
            <a:r>
              <a:rPr lang="en-US" altLang="zh-CN" sz="2000" dirty="0" err="1">
                <a:latin typeface="+mn-ea"/>
                <a:cs typeface="Arial" panose="020B0604020202020204" pitchFamily="34" charset="0"/>
                <a:sym typeface="+mn-ea"/>
              </a:rPr>
              <a:t>attr</a:t>
            </a:r>
            <a:r>
              <a:rPr lang="en-US" altLang="zh-CN" sz="2000" dirty="0">
                <a:latin typeface="+mn-ea"/>
                <a:cs typeface="Arial" panose="020B0604020202020204" pitchFamily="34" charset="0"/>
                <a:sym typeface="+mn-ea"/>
              </a:rPr>
              <a:t>&gt;][</a:t>
            </a:r>
            <a:r>
              <a:rPr lang="en-US" altLang="zh-CN" sz="2000" dirty="0" err="1">
                <a:latin typeface="+mn-ea"/>
                <a:cs typeface="Arial" panose="020B0604020202020204" pitchFamily="34" charset="0"/>
                <a:sym typeface="+mn-ea"/>
              </a:rPr>
              <a:t>where_stmt</a:t>
            </a:r>
            <a:r>
              <a:rPr lang="en-US" altLang="zh-CN" sz="2000" dirty="0">
                <a:latin typeface="+mn-ea"/>
                <a:cs typeface="Arial" panose="020B0604020202020204" pitchFamily="34" charset="0"/>
                <a:sym typeface="+mn-ea"/>
              </a:rPr>
              <a:t>]; </a:t>
            </a:r>
            <a:endParaRPr lang="zh-CN" altLang="en-US" sz="2000" dirty="0">
              <a:latin typeface="+mn-ea"/>
              <a:cs typeface="Arial" panose="020B0604020202020204" pitchFamily="34" charset="0"/>
            </a:endParaRPr>
          </a:p>
        </p:txBody>
      </p:sp>
      <p:sp>
        <p:nvSpPr>
          <p:cNvPr id="22" name="矩形 21"/>
          <p:cNvSpPr/>
          <p:nvPr/>
        </p:nvSpPr>
        <p:spPr>
          <a:xfrm>
            <a:off x="1937557" y="3344717"/>
            <a:ext cx="6096000" cy="923330"/>
          </a:xfrm>
          <a:prstGeom prst="rect">
            <a:avLst/>
          </a:prstGeom>
        </p:spPr>
        <p:txBody>
          <a:bodyPr>
            <a:spAutoFit/>
          </a:bodyPr>
          <a:lstStyle/>
          <a:p>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跨类查询。如果要查询的属性，在当前类中不存在，但是在它的源类或者源类的其他代理类中存在，也可以查询。这是通过代理类和源类之间的指针实现的。</a:t>
            </a:r>
            <a:endParaRPr lang="zh-CN" altLang="en-US" dirty="0">
              <a:latin typeface="宋体" panose="02010600030101010101" pitchFamily="2" charset="-122"/>
              <a:ea typeface="宋体" panose="02010600030101010101" pitchFamily="2" charset="-122"/>
            </a:endParaRPr>
          </a:p>
        </p:txBody>
      </p:sp>
      <p:sp>
        <p:nvSpPr>
          <p:cNvPr id="23" name="矩形 22"/>
          <p:cNvSpPr/>
          <p:nvPr/>
        </p:nvSpPr>
        <p:spPr>
          <a:xfrm>
            <a:off x="1937557" y="4353589"/>
            <a:ext cx="6096000" cy="2308324"/>
          </a:xfrm>
          <a:prstGeom prst="rect">
            <a:avLst/>
          </a:prstGeom>
        </p:spPr>
        <p:txBody>
          <a:bodyPr>
            <a:spAutoFit/>
          </a:bodyPr>
          <a:lstStyle/>
          <a:p>
            <a:r>
              <a:rPr lang="zh-CN" altLang="en-US" dirty="0">
                <a:solidFill>
                  <a:srgbClr val="565656"/>
                </a:solidFill>
                <a:latin typeface="宋体" panose="02010600030101010101" pitchFamily="2" charset="-122"/>
                <a:ea typeface="宋体" panose="02010600030101010101" pitchFamily="2" charset="-122"/>
              </a:rPr>
              <a:t>对于类间查询，直接将要查询的属性和类存储起来即可。与上面类似，我们目前还无法判断一个类是源类还是代理类，因此暂时不加区分。</a:t>
            </a:r>
            <a:endParaRPr lang="en-US" altLang="zh-CN" dirty="0">
              <a:solidFill>
                <a:srgbClr val="565656"/>
              </a:solidFill>
              <a:latin typeface="宋体" panose="02010600030101010101" pitchFamily="2" charset="-122"/>
              <a:ea typeface="宋体" panose="02010600030101010101" pitchFamily="2" charset="-122"/>
            </a:endParaRPr>
          </a:p>
          <a:p>
            <a:endParaRPr lang="zh-CN" altLang="en-US" dirty="0">
              <a:solidFill>
                <a:srgbClr val="565656"/>
              </a:solidFill>
              <a:latin typeface="宋体" panose="02010600030101010101" pitchFamily="2" charset="-122"/>
              <a:ea typeface="宋体" panose="02010600030101010101" pitchFamily="2" charset="-122"/>
            </a:endParaRPr>
          </a:p>
          <a:p>
            <a:r>
              <a:rPr lang="zh-CN" altLang="en-US" dirty="0">
                <a:solidFill>
                  <a:srgbClr val="565656"/>
                </a:solidFill>
                <a:latin typeface="宋体" panose="02010600030101010101" pitchFamily="2" charset="-122"/>
                <a:ea typeface="宋体" panose="02010600030101010101" pitchFamily="2" charset="-122"/>
              </a:rPr>
              <a:t>对于跨类查询，由于跨类查询中用到的各个类之间都有指针，我们只存储了查询起点和查询终点。其他处理和判断，在执行部分完成。</a:t>
            </a:r>
            <a:endParaRPr lang="zh-CN" altLang="en-US" dirty="0">
              <a:solidFill>
                <a:srgbClr val="565656"/>
              </a:solidFill>
              <a:latin typeface="宋体" panose="02010600030101010101" pitchFamily="2" charset="-122"/>
              <a:ea typeface="宋体" panose="02010600030101010101" pitchFamily="2" charset="-122"/>
            </a:endParaRPr>
          </a:p>
          <a:p>
            <a:r>
              <a:rPr lang="zh-CN" altLang="en-US" dirty="0">
                <a:solidFill>
                  <a:srgbClr val="565656"/>
                </a:solidFill>
                <a:latin typeface="宋体" panose="02010600030101010101" pitchFamily="2" charset="-122"/>
                <a:ea typeface="宋体" panose="02010600030101010101" pitchFamily="2" charset="-122"/>
              </a:rPr>
              <a:t>对于</a:t>
            </a:r>
            <a:r>
              <a:rPr lang="en-US" altLang="zh-CN" dirty="0">
                <a:solidFill>
                  <a:srgbClr val="565656"/>
                </a:solidFill>
                <a:latin typeface="宋体" panose="02010600030101010101" pitchFamily="2" charset="-122"/>
                <a:ea typeface="宋体" panose="02010600030101010101" pitchFamily="2" charset="-122"/>
              </a:rPr>
              <a:t>where</a:t>
            </a:r>
            <a:r>
              <a:rPr lang="zh-CN" altLang="en-US" dirty="0">
                <a:solidFill>
                  <a:srgbClr val="565656"/>
                </a:solidFill>
                <a:latin typeface="宋体" panose="02010600030101010101" pitchFamily="2" charset="-122"/>
                <a:ea typeface="宋体" panose="02010600030101010101" pitchFamily="2" charset="-122"/>
              </a:rPr>
              <a:t>语句的处理与上文相同。</a:t>
            </a:r>
            <a:endParaRPr lang="zh-CN" altLang="en-US" b="0" i="0" u="none" strike="noStrike" dirty="0">
              <a:solidFill>
                <a:srgbClr val="565656"/>
              </a:solidFill>
              <a:effectLst/>
              <a:latin typeface="宋体" panose="02010600030101010101" pitchFamily="2" charset="-122"/>
              <a:ea typeface="宋体" panose="02010600030101010101" pitchFamily="2"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5102102" y="1696052"/>
            <a:ext cx="2040890" cy="2214880"/>
          </a:xfrm>
          <a:prstGeom prst="rect">
            <a:avLst/>
          </a:prstGeom>
          <a:noFill/>
        </p:spPr>
        <p:txBody>
          <a:bodyPr wrap="none" lIns="0" rtlCol="0">
            <a:spAutoFit/>
          </a:bodyPr>
          <a:lstStyle/>
          <a:p>
            <a:pPr algn="l"/>
            <a:r>
              <a:rPr kumimoji="1" lang="en-US" altLang="zh-CN" sz="13800" b="1" dirty="0">
                <a:gradFill>
                  <a:gsLst>
                    <a:gs pos="0">
                      <a:schemeClr val="accent3">
                        <a:lumMod val="60000"/>
                        <a:lumOff val="40000"/>
                      </a:schemeClr>
                    </a:gs>
                    <a:gs pos="100000">
                      <a:schemeClr val="accent3">
                        <a:lumMod val="20000"/>
                        <a:lumOff val="80000"/>
                        <a:alpha val="0"/>
                      </a:schemeClr>
                    </a:gs>
                  </a:gsLst>
                  <a:lin ang="5400000" scaled="1"/>
                </a:gradFill>
              </a:rPr>
              <a:t>02</a:t>
            </a:r>
            <a:endParaRPr kumimoji="1" lang="zh-CN" altLang="en-US" sz="13800" b="1" dirty="0">
              <a:gradFill>
                <a:gsLst>
                  <a:gs pos="0">
                    <a:schemeClr val="accent3">
                      <a:lumMod val="60000"/>
                      <a:lumOff val="40000"/>
                    </a:schemeClr>
                  </a:gs>
                  <a:gs pos="100000">
                    <a:schemeClr val="accent3">
                      <a:lumMod val="20000"/>
                      <a:lumOff val="80000"/>
                      <a:alpha val="0"/>
                    </a:schemeClr>
                  </a:gs>
                </a:gsLst>
                <a:lin ang="5400000" scaled="1"/>
              </a:gradFill>
            </a:endParaRPr>
          </a:p>
        </p:txBody>
      </p:sp>
      <p:sp>
        <p:nvSpPr>
          <p:cNvPr id="9" name="文本占位符 39"/>
          <p:cNvSpPr txBox="1"/>
          <p:nvPr/>
        </p:nvSpPr>
        <p:spPr>
          <a:xfrm>
            <a:off x="4503420" y="3027680"/>
            <a:ext cx="3185160" cy="883285"/>
          </a:xfrm>
          <a:prstGeom prst="rect">
            <a:avLst/>
          </a:prstGeom>
        </p:spPr>
        <p:txBody>
          <a:bodyPr lIns="0" tIns="0" rIns="0" bIns="0" anchor="ctr" anchorCtr="0">
            <a:normAutofit fontScale="9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lang="zh-CN" altLang="en-US" sz="6000" b="1" dirty="0">
                <a:solidFill>
                  <a:schemeClr val="accent2"/>
                </a:solidFill>
              </a:rPr>
              <a:t>执行</a:t>
            </a:r>
            <a:endParaRPr lang="zh-CN" altLang="en-US" sz="6000" b="1" dirty="0">
              <a:solidFill>
                <a:schemeClr val="accen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数据结构</a:t>
            </a:r>
            <a:endParaRPr lang="zh-CN" altLang="en-US"/>
          </a:p>
        </p:txBody>
      </p:sp>
      <p:sp>
        <p:nvSpPr>
          <p:cNvPr id="3" name="文本框 2"/>
          <p:cNvSpPr txBox="1"/>
          <p:nvPr/>
        </p:nvSpPr>
        <p:spPr>
          <a:xfrm>
            <a:off x="1347470" y="1811020"/>
            <a:ext cx="9496425" cy="3236595"/>
          </a:xfrm>
          <a:prstGeom prst="rect">
            <a:avLst/>
          </a:prstGeom>
          <a:noFill/>
        </p:spPr>
        <p:txBody>
          <a:bodyPr wrap="square" lIns="180000" tIns="180000" rIns="180000" bIns="180000" rtlCol="0" anchor="t">
            <a:spAutoFit/>
          </a:bodyPr>
          <a:p>
            <a:pPr algn="just">
              <a:lnSpc>
                <a:spcPct val="130000"/>
              </a:lnSpc>
              <a:spcAft>
                <a:spcPts val="600"/>
              </a:spcAft>
            </a:pPr>
            <a:r>
              <a:rPr kumimoji="1" lang="zh-CN" altLang="en-US" sz="2400" dirty="0">
                <a:solidFill>
                  <a:schemeClr val="tx1">
                    <a:lumMod val="75000"/>
                    <a:lumOff val="25000"/>
                  </a:schemeClr>
                </a:solidFill>
              </a:rPr>
              <a:t>编译部分的数据结构核心是方便编译时对数据的存储。执行部分，我们另外设计了一个数据结构，用来存放每个类的信息，以方便执行部分调用。虽然在存储部分我们设计了很多张表，但是我们并不会在内存里面同时维护那么多的表，而是将一个类我们需要的所有信息都读到执行部分的数据结构中。这种方式可以明显减少程序的内存占用。</a:t>
            </a:r>
            <a:endParaRPr kumimoji="1" lang="zh-CN" altLang="en-US" sz="2400" dirty="0">
              <a:solidFill>
                <a:schemeClr val="tx1">
                  <a:lumMod val="75000"/>
                  <a:lumOff val="25000"/>
                </a:schemeClr>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数据结构</a:t>
            </a:r>
            <a:endParaRPr lang="zh-CN" altLang="en-US" dirty="0"/>
          </a:p>
        </p:txBody>
      </p:sp>
      <p:sp>
        <p:nvSpPr>
          <p:cNvPr id="4" name="文本框 3"/>
          <p:cNvSpPr txBox="1"/>
          <p:nvPr/>
        </p:nvSpPr>
        <p:spPr>
          <a:xfrm>
            <a:off x="1256030" y="1395095"/>
            <a:ext cx="9679305" cy="4572000"/>
          </a:xfrm>
          <a:prstGeom prst="rect">
            <a:avLst/>
          </a:prstGeom>
          <a:noFill/>
        </p:spPr>
        <p:txBody>
          <a:bodyPr wrap="square" lIns="180000" tIns="180000" rIns="180000" bIns="180000" rtlCol="0" anchor="t">
            <a:spAutoFit/>
          </a:bodyPr>
          <a:p>
            <a:pPr algn="just">
              <a:lnSpc>
                <a:spcPct val="130000"/>
              </a:lnSpc>
              <a:spcAft>
                <a:spcPts val="600"/>
              </a:spcAft>
            </a:pPr>
            <a:r>
              <a:rPr kumimoji="1" lang="zh-CN" altLang="en-US" dirty="0">
                <a:solidFill>
                  <a:schemeClr val="tx1">
                    <a:lumMod val="75000"/>
                    <a:lumOff val="25000"/>
                  </a:schemeClr>
                </a:solidFill>
              </a:rPr>
              <a:t>class ClassStruct{</a:t>
            </a:r>
            <a:endParaRPr kumimoji="1" lang="zh-CN" altLang="en-US" dirty="0">
              <a:solidFill>
                <a:schemeClr val="tx1">
                  <a:lumMod val="75000"/>
                  <a:lumOff val="25000"/>
                </a:schemeClr>
              </a:solidFill>
            </a:endParaRPr>
          </a:p>
          <a:p>
            <a:pPr algn="just">
              <a:lnSpc>
                <a:spcPct val="130000"/>
              </a:lnSpc>
              <a:spcAft>
                <a:spcPts val="600"/>
              </a:spcAft>
            </a:pPr>
            <a:r>
              <a:rPr kumimoji="1" lang="zh-CN" altLang="en-US" dirty="0">
                <a:solidFill>
                  <a:schemeClr val="tx1">
                    <a:lumMod val="75000"/>
                    <a:lumOff val="25000"/>
                  </a:schemeClr>
                </a:solidFill>
              </a:rPr>
              <a:t>    public int tupleNum;//元组数量,未使用</a:t>
            </a:r>
            <a:endParaRPr kumimoji="1" lang="zh-CN" altLang="en-US" dirty="0">
              <a:solidFill>
                <a:schemeClr val="tx1">
                  <a:lumMod val="75000"/>
                  <a:lumOff val="25000"/>
                </a:schemeClr>
              </a:solidFill>
            </a:endParaRPr>
          </a:p>
          <a:p>
            <a:pPr algn="just">
              <a:lnSpc>
                <a:spcPct val="130000"/>
              </a:lnSpc>
              <a:spcAft>
                <a:spcPts val="600"/>
              </a:spcAft>
            </a:pPr>
            <a:r>
              <a:rPr kumimoji="1" lang="zh-CN" altLang="en-US" dirty="0">
                <a:solidFill>
                  <a:schemeClr val="tx1">
                    <a:lumMod val="75000"/>
                    <a:lumOff val="25000"/>
                  </a:schemeClr>
                </a:solidFill>
              </a:rPr>
              <a:t>    public String className;//类名</a:t>
            </a:r>
            <a:endParaRPr kumimoji="1" lang="zh-CN" altLang="en-US" dirty="0">
              <a:solidFill>
                <a:schemeClr val="tx1">
                  <a:lumMod val="75000"/>
                  <a:lumOff val="25000"/>
                </a:schemeClr>
              </a:solidFill>
            </a:endParaRPr>
          </a:p>
          <a:p>
            <a:pPr algn="just">
              <a:lnSpc>
                <a:spcPct val="130000"/>
              </a:lnSpc>
              <a:spcAft>
                <a:spcPts val="600"/>
              </a:spcAft>
            </a:pPr>
            <a:r>
              <a:rPr kumimoji="1" lang="zh-CN" altLang="en-US" dirty="0">
                <a:solidFill>
                  <a:schemeClr val="tx1">
                    <a:lumMod val="75000"/>
                    <a:lumOff val="25000"/>
                  </a:schemeClr>
                </a:solidFill>
              </a:rPr>
              <a:t>    public String selectClassName; //代理的源类，仅代理类有用</a:t>
            </a:r>
            <a:endParaRPr kumimoji="1" lang="zh-CN" altLang="en-US" dirty="0">
              <a:solidFill>
                <a:schemeClr val="tx1">
                  <a:lumMod val="75000"/>
                  <a:lumOff val="25000"/>
                </a:schemeClr>
              </a:solidFill>
            </a:endParaRPr>
          </a:p>
          <a:p>
            <a:pPr algn="just">
              <a:lnSpc>
                <a:spcPct val="130000"/>
              </a:lnSpc>
              <a:spcAft>
                <a:spcPts val="600"/>
              </a:spcAft>
            </a:pPr>
            <a:r>
              <a:rPr kumimoji="1" lang="zh-CN" altLang="en-US" dirty="0">
                <a:solidFill>
                  <a:schemeClr val="tx1">
                    <a:lumMod val="75000"/>
                    <a:lumOff val="25000"/>
                  </a:schemeClr>
                </a:solidFill>
              </a:rPr>
              <a:t>    public ArrayList&lt;String&gt; children;//源类的孩子在哪里，仅源类有用</a:t>
            </a:r>
            <a:endParaRPr kumimoji="1" lang="zh-CN" altLang="en-US" dirty="0">
              <a:solidFill>
                <a:schemeClr val="tx1">
                  <a:lumMod val="75000"/>
                  <a:lumOff val="25000"/>
                </a:schemeClr>
              </a:solidFill>
            </a:endParaRPr>
          </a:p>
          <a:p>
            <a:pPr algn="just">
              <a:lnSpc>
                <a:spcPct val="130000"/>
              </a:lnSpc>
              <a:spcAft>
                <a:spcPts val="600"/>
              </a:spcAft>
            </a:pPr>
            <a:r>
              <a:rPr kumimoji="1" lang="zh-CN" altLang="en-US" dirty="0">
                <a:solidFill>
                  <a:schemeClr val="tx1">
                    <a:lumMod val="75000"/>
                    <a:lumOff val="25000"/>
                  </a:schemeClr>
                </a:solidFill>
              </a:rPr>
              <a:t>    public ArrayList&lt;Attribute&gt; attrList;//源类的实属性列表，代理类的实属性列表包括默认值</a:t>
            </a:r>
            <a:endParaRPr kumimoji="1" lang="zh-CN" altLang="en-US" dirty="0">
              <a:solidFill>
                <a:schemeClr val="tx1">
                  <a:lumMod val="75000"/>
                  <a:lumOff val="25000"/>
                </a:schemeClr>
              </a:solidFill>
            </a:endParaRPr>
          </a:p>
          <a:p>
            <a:pPr algn="just">
              <a:lnSpc>
                <a:spcPct val="130000"/>
              </a:lnSpc>
              <a:spcAft>
                <a:spcPts val="600"/>
              </a:spcAft>
            </a:pPr>
            <a:r>
              <a:rPr kumimoji="1" lang="zh-CN" altLang="en-US" dirty="0">
                <a:solidFill>
                  <a:schemeClr val="tx1">
                    <a:lumMod val="75000"/>
                    <a:lumOff val="25000"/>
                  </a:schemeClr>
                </a:solidFill>
              </a:rPr>
              <a:t>    public String condition;//代理条件，其实存储的是此条语句</a:t>
            </a:r>
            <a:endParaRPr kumimoji="1" lang="zh-CN" altLang="en-US" dirty="0">
              <a:solidFill>
                <a:schemeClr val="tx1">
                  <a:lumMod val="75000"/>
                  <a:lumOff val="25000"/>
                </a:schemeClr>
              </a:solidFill>
            </a:endParaRPr>
          </a:p>
          <a:p>
            <a:pPr algn="just">
              <a:lnSpc>
                <a:spcPct val="130000"/>
              </a:lnSpc>
              <a:spcAft>
                <a:spcPts val="600"/>
              </a:spcAft>
            </a:pPr>
            <a:r>
              <a:rPr kumimoji="1" lang="zh-CN" altLang="en-US" dirty="0">
                <a:solidFill>
                  <a:schemeClr val="tx1">
                    <a:lumMod val="75000"/>
                    <a:lumOff val="25000"/>
                  </a:schemeClr>
                </a:solidFill>
              </a:rPr>
              <a:t>    public ArrayList&lt;AttrNameTuple&gt; virtualAttr;//虚属性，仅仅代理类使用，attrName存储表达式，attrReName存储代理类名字</a:t>
            </a:r>
            <a:endParaRPr kumimoji="1" lang="zh-CN" altLang="en-US" dirty="0">
              <a:solidFill>
                <a:schemeClr val="tx1">
                  <a:lumMod val="75000"/>
                  <a:lumOff val="25000"/>
                </a:schemeClr>
              </a:solidFill>
            </a:endParaRPr>
          </a:p>
          <a:p>
            <a:pPr algn="just">
              <a:lnSpc>
                <a:spcPct val="130000"/>
              </a:lnSpc>
              <a:spcAft>
                <a:spcPts val="600"/>
              </a:spcAft>
            </a:pPr>
            <a:r>
              <a:rPr kumimoji="1" lang="zh-CN" altLang="en-US" dirty="0">
                <a:solidFill>
                  <a:schemeClr val="tx1">
                    <a:lumMod val="75000"/>
                    <a:lumOff val="25000"/>
                  </a:schemeClr>
                </a:solidFill>
              </a:rPr>
              <a:t>}</a:t>
            </a:r>
            <a:endParaRPr kumimoji="1" lang="zh-CN" altLang="en-US" dirty="0">
              <a:solidFill>
                <a:schemeClr val="tx1">
                  <a:lumMod val="75000"/>
                  <a:lumOff val="25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6" descr="图片包含 天空, 户外, 建筑物, 日落&#10;&#10;描述已自动生成"/>
          <p:cNvPicPr>
            <a:picLocks noGrp="1" noChangeAspect="1"/>
          </p:cNvPicPr>
          <p:nvPr>
            <p:ph type="pic" sz="quarter" idx="15"/>
          </p:nvPr>
        </p:nvPicPr>
        <p:blipFill rotWithShape="1">
          <a:blip r:embed="rId1">
            <a:extLst>
              <a:ext uri="{28A0092B-C50C-407E-A947-70E740481C1C}">
                <a14:useLocalDpi xmlns:a14="http://schemas.microsoft.com/office/drawing/2010/main" val="0"/>
              </a:ext>
            </a:extLst>
          </a:blip>
          <a:srcRect l="30085" r="30085"/>
          <a:stretch>
            <a:fillRect/>
          </a:stretch>
        </p:blipFill>
        <p:spPr/>
      </p:pic>
      <p:sp>
        <p:nvSpPr>
          <p:cNvPr id="8" name="文本框 7"/>
          <p:cNvSpPr txBox="1"/>
          <p:nvPr/>
        </p:nvSpPr>
        <p:spPr>
          <a:xfrm>
            <a:off x="6209030" y="2610485"/>
            <a:ext cx="1306830" cy="337185"/>
          </a:xfrm>
          <a:prstGeom prst="rect">
            <a:avLst/>
          </a:prstGeom>
          <a:noFill/>
        </p:spPr>
        <p:txBody>
          <a:bodyPr wrap="square" lIns="0" rtlCol="0">
            <a:spAutoFit/>
          </a:bodyPr>
          <a:lstStyle/>
          <a:p>
            <a:pPr algn="dist"/>
            <a:r>
              <a:rPr kumimoji="1" lang="en-US" altLang="zh-CN" sz="1600" dirty="0">
                <a:solidFill>
                  <a:schemeClr val="tx2"/>
                </a:solidFill>
              </a:rPr>
              <a:t>complie</a:t>
            </a:r>
            <a:endParaRPr kumimoji="1" lang="en-US" altLang="zh-CN" sz="1600" dirty="0">
              <a:solidFill>
                <a:schemeClr val="tx2"/>
              </a:solidFill>
            </a:endParaRPr>
          </a:p>
        </p:txBody>
      </p:sp>
      <p:sp>
        <p:nvSpPr>
          <p:cNvPr id="10" name="文本框 9"/>
          <p:cNvSpPr txBox="1"/>
          <p:nvPr/>
        </p:nvSpPr>
        <p:spPr>
          <a:xfrm>
            <a:off x="6209030" y="3688080"/>
            <a:ext cx="966470" cy="337185"/>
          </a:xfrm>
          <a:prstGeom prst="rect">
            <a:avLst/>
          </a:prstGeom>
          <a:noFill/>
        </p:spPr>
        <p:txBody>
          <a:bodyPr wrap="square" lIns="0" rtlCol="0">
            <a:spAutoFit/>
          </a:bodyPr>
          <a:lstStyle>
            <a:defPPr>
              <a:defRPr lang="zh-CN"/>
            </a:defPPr>
            <a:lvl1pPr algn="dist">
              <a:defRPr kumimoji="1" sz="1600">
                <a:solidFill>
                  <a:schemeClr val="tx2"/>
                </a:solidFill>
              </a:defRPr>
            </a:lvl1pPr>
          </a:lstStyle>
          <a:p>
            <a:r>
              <a:rPr lang="en-US" altLang="en-GB" dirty="0"/>
              <a:t>action</a:t>
            </a:r>
            <a:endParaRPr lang="en-US" altLang="en-GB" dirty="0"/>
          </a:p>
        </p:txBody>
      </p:sp>
      <p:sp>
        <p:nvSpPr>
          <p:cNvPr id="11" name="文本框 10"/>
          <p:cNvSpPr txBox="1"/>
          <p:nvPr/>
        </p:nvSpPr>
        <p:spPr>
          <a:xfrm>
            <a:off x="6209030" y="4758690"/>
            <a:ext cx="995045" cy="337185"/>
          </a:xfrm>
          <a:prstGeom prst="rect">
            <a:avLst/>
          </a:prstGeom>
          <a:noFill/>
        </p:spPr>
        <p:txBody>
          <a:bodyPr wrap="square" lIns="0" rtlCol="0">
            <a:spAutoFit/>
          </a:bodyPr>
          <a:lstStyle>
            <a:defPPr>
              <a:defRPr lang="zh-CN"/>
            </a:defPPr>
            <a:lvl1pPr algn="dist">
              <a:defRPr kumimoji="1" sz="1600">
                <a:solidFill>
                  <a:schemeClr val="tx2"/>
                </a:solidFill>
              </a:defRPr>
            </a:lvl1pPr>
          </a:lstStyle>
          <a:p>
            <a:r>
              <a:rPr lang="en-US" altLang="en-GB" dirty="0"/>
              <a:t>store</a:t>
            </a:r>
            <a:endParaRPr lang="en-US" altLang="en-GB" dirty="0"/>
          </a:p>
        </p:txBody>
      </p:sp>
      <p:sp>
        <p:nvSpPr>
          <p:cNvPr id="12" name="文本框 11"/>
          <p:cNvSpPr txBox="1"/>
          <p:nvPr/>
        </p:nvSpPr>
        <p:spPr>
          <a:xfrm>
            <a:off x="5167736" y="2022077"/>
            <a:ext cx="898003" cy="615553"/>
          </a:xfrm>
          <a:prstGeom prst="rect">
            <a:avLst/>
          </a:prstGeom>
          <a:noFill/>
        </p:spPr>
        <p:txBody>
          <a:bodyPr wrap="none" tIns="0" bIns="0" rtlCol="0" anchor="b" anchorCtr="0">
            <a:spAutoFit/>
          </a:bodyPr>
          <a:lstStyle/>
          <a:p>
            <a:r>
              <a:rPr kumimoji="1" lang="en-US" altLang="zh-CN" sz="4000" dirty="0">
                <a:solidFill>
                  <a:schemeClr val="tx1">
                    <a:lumMod val="75000"/>
                    <a:lumOff val="25000"/>
                  </a:schemeClr>
                </a:solidFill>
              </a:rPr>
              <a:t>01.</a:t>
            </a:r>
            <a:endParaRPr kumimoji="1" lang="zh-CN" altLang="en-US" sz="4000" dirty="0">
              <a:solidFill>
                <a:schemeClr val="tx1">
                  <a:lumMod val="75000"/>
                  <a:lumOff val="25000"/>
                </a:schemeClr>
              </a:solidFill>
            </a:endParaRPr>
          </a:p>
        </p:txBody>
      </p:sp>
      <p:sp>
        <p:nvSpPr>
          <p:cNvPr id="13" name="文本占位符 27"/>
          <p:cNvSpPr txBox="1"/>
          <p:nvPr/>
        </p:nvSpPr>
        <p:spPr>
          <a:xfrm>
            <a:off x="6209030" y="1888042"/>
            <a:ext cx="5292725" cy="708025"/>
          </a:xfrm>
          <a:prstGeom prst="rect">
            <a:avLst/>
          </a:prstGeom>
        </p:spPr>
        <p:txBody>
          <a:bodyPr lIns="0" rIns="0" bIns="0" anchor="b" anchorCtr="0">
            <a:no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编译</a:t>
            </a:r>
            <a:endParaRPr kumimoji="1" lang="zh-CN" altLang="en-US" dirty="0"/>
          </a:p>
        </p:txBody>
      </p:sp>
      <p:cxnSp>
        <p:nvCxnSpPr>
          <p:cNvPr id="14" name="直线连接符 13"/>
          <p:cNvCxnSpPr/>
          <p:nvPr/>
        </p:nvCxnSpPr>
        <p:spPr>
          <a:xfrm>
            <a:off x="5167736" y="2596067"/>
            <a:ext cx="6334019"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5111221" y="3099678"/>
            <a:ext cx="889000" cy="615315"/>
          </a:xfrm>
          <a:prstGeom prst="rect">
            <a:avLst/>
          </a:prstGeom>
          <a:noFill/>
        </p:spPr>
        <p:txBody>
          <a:bodyPr wrap="none" tIns="0" bIns="0" rtlCol="0" anchor="b" anchorCtr="0">
            <a:spAutoFit/>
          </a:bodyPr>
          <a:lstStyle/>
          <a:p>
            <a:r>
              <a:rPr kumimoji="1" lang="en-US" altLang="zh-CN" sz="4000" dirty="0">
                <a:solidFill>
                  <a:schemeClr val="tx1">
                    <a:lumMod val="75000"/>
                    <a:lumOff val="25000"/>
                  </a:schemeClr>
                </a:solidFill>
              </a:rPr>
              <a:t>02.</a:t>
            </a:r>
            <a:endParaRPr kumimoji="1" lang="zh-CN" altLang="en-US" sz="4000" dirty="0">
              <a:solidFill>
                <a:schemeClr val="tx1">
                  <a:lumMod val="75000"/>
                  <a:lumOff val="25000"/>
                </a:schemeClr>
              </a:solidFill>
            </a:endParaRPr>
          </a:p>
        </p:txBody>
      </p:sp>
      <p:sp>
        <p:nvSpPr>
          <p:cNvPr id="19" name="文本占位符 27"/>
          <p:cNvSpPr txBox="1"/>
          <p:nvPr/>
        </p:nvSpPr>
        <p:spPr>
          <a:xfrm>
            <a:off x="6152515" y="2965405"/>
            <a:ext cx="5292725" cy="708025"/>
          </a:xfrm>
          <a:prstGeom prst="rect">
            <a:avLst/>
          </a:prstGeom>
        </p:spPr>
        <p:txBody>
          <a:bodyPr lIns="0" rIns="0" bIns="0" anchor="b" anchorCtr="0">
            <a:no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执行</a:t>
            </a:r>
            <a:endParaRPr kumimoji="1" lang="zh-CN" altLang="en-US" dirty="0"/>
          </a:p>
        </p:txBody>
      </p:sp>
      <p:cxnSp>
        <p:nvCxnSpPr>
          <p:cNvPr id="20" name="直线连接符 19"/>
          <p:cNvCxnSpPr/>
          <p:nvPr/>
        </p:nvCxnSpPr>
        <p:spPr>
          <a:xfrm>
            <a:off x="5111221" y="3673430"/>
            <a:ext cx="6334019"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111221" y="4160647"/>
            <a:ext cx="889000" cy="615315"/>
          </a:xfrm>
          <a:prstGeom prst="rect">
            <a:avLst/>
          </a:prstGeom>
          <a:noFill/>
        </p:spPr>
        <p:txBody>
          <a:bodyPr wrap="none" tIns="0" bIns="0" rtlCol="0" anchor="b" anchorCtr="0">
            <a:spAutoFit/>
          </a:bodyPr>
          <a:lstStyle/>
          <a:p>
            <a:r>
              <a:rPr kumimoji="1" lang="en-US" altLang="zh-CN" sz="4000" dirty="0">
                <a:solidFill>
                  <a:schemeClr val="tx1">
                    <a:lumMod val="75000"/>
                    <a:lumOff val="25000"/>
                  </a:schemeClr>
                </a:solidFill>
              </a:rPr>
              <a:t>03.</a:t>
            </a:r>
            <a:endParaRPr kumimoji="1" lang="zh-CN" altLang="en-US" sz="4000" dirty="0">
              <a:solidFill>
                <a:schemeClr val="tx1">
                  <a:lumMod val="75000"/>
                  <a:lumOff val="25000"/>
                </a:schemeClr>
              </a:solidFill>
            </a:endParaRPr>
          </a:p>
        </p:txBody>
      </p:sp>
      <p:sp>
        <p:nvSpPr>
          <p:cNvPr id="22" name="文本占位符 27"/>
          <p:cNvSpPr txBox="1"/>
          <p:nvPr/>
        </p:nvSpPr>
        <p:spPr>
          <a:xfrm>
            <a:off x="6152515" y="4026374"/>
            <a:ext cx="5292725" cy="708025"/>
          </a:xfrm>
          <a:prstGeom prst="rect">
            <a:avLst/>
          </a:prstGeom>
        </p:spPr>
        <p:txBody>
          <a:bodyPr lIns="0" rIns="0" bIns="0" anchor="b" anchorCtr="0">
            <a:noAutofit/>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存储</a:t>
            </a:r>
            <a:endParaRPr kumimoji="1" lang="zh-CN" altLang="en-US" dirty="0"/>
          </a:p>
        </p:txBody>
      </p:sp>
      <p:cxnSp>
        <p:nvCxnSpPr>
          <p:cNvPr id="23" name="直线连接符 22"/>
          <p:cNvCxnSpPr/>
          <p:nvPr/>
        </p:nvCxnSpPr>
        <p:spPr>
          <a:xfrm>
            <a:off x="5111221" y="4734399"/>
            <a:ext cx="6334019"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执行数据流</a:t>
            </a:r>
            <a:endParaRPr lang="zh-CN" altLang="en-US" dirty="0"/>
          </a:p>
        </p:txBody>
      </p:sp>
      <p:sp>
        <p:nvSpPr>
          <p:cNvPr id="8" name="流程图: 可选过程 7"/>
          <p:cNvSpPr/>
          <p:nvPr/>
        </p:nvSpPr>
        <p:spPr>
          <a:xfrm>
            <a:off x="4970752" y="1228778"/>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dirty="0" smtClean="0"/>
              <a:t>开始</a:t>
            </a:r>
            <a:endParaRPr lang="zh-CN" altLang="en-US" dirty="0"/>
          </a:p>
        </p:txBody>
      </p:sp>
      <p:sp>
        <p:nvSpPr>
          <p:cNvPr id="9" name="矩形 8"/>
          <p:cNvSpPr/>
          <p:nvPr/>
        </p:nvSpPr>
        <p:spPr>
          <a:xfrm>
            <a:off x="3332480" y="2305050"/>
            <a:ext cx="5553075" cy="8489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dirty="0"/>
              <a:t>用语法分析器分析输入的</a:t>
            </a:r>
            <a:r>
              <a:rPr lang="en-US" altLang="zh-CN" dirty="0"/>
              <a:t>SQL</a:t>
            </a:r>
            <a:r>
              <a:rPr lang="zh-CN" altLang="en-US" dirty="0"/>
              <a:t>语句，得到结果</a:t>
            </a:r>
            <a:r>
              <a:rPr lang="en-US" altLang="zh-CN" dirty="0"/>
              <a:t>result</a:t>
            </a:r>
            <a:endParaRPr lang="en-US" altLang="zh-CN" dirty="0"/>
          </a:p>
        </p:txBody>
      </p:sp>
      <p:sp>
        <p:nvSpPr>
          <p:cNvPr id="10" name="矩形 9"/>
          <p:cNvSpPr/>
          <p:nvPr/>
        </p:nvSpPr>
        <p:spPr>
          <a:xfrm>
            <a:off x="3105150" y="3471545"/>
            <a:ext cx="6009005" cy="8489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dirty="0" smtClean="0"/>
              <a:t>调用分析函数</a:t>
            </a:r>
            <a:r>
              <a:rPr lang="en-US" altLang="zh-CN" dirty="0" smtClean="0"/>
              <a:t>Analyse()</a:t>
            </a:r>
            <a:r>
              <a:rPr lang="zh-CN" altLang="en-US" dirty="0" smtClean="0"/>
              <a:t>，在这个函数里面根据</a:t>
            </a:r>
            <a:r>
              <a:rPr lang="en-US" altLang="zh-CN" dirty="0" smtClean="0"/>
              <a:t>result</a:t>
            </a:r>
            <a:r>
              <a:rPr lang="zh-CN" altLang="en-US" dirty="0" smtClean="0"/>
              <a:t>里面存的类型分情况处理，并返回执行结果</a:t>
            </a:r>
            <a:endParaRPr lang="zh-CN" altLang="en-US" dirty="0" smtClean="0"/>
          </a:p>
        </p:txBody>
      </p:sp>
      <p:sp>
        <p:nvSpPr>
          <p:cNvPr id="11" name="流程图: 可选过程 10"/>
          <p:cNvSpPr/>
          <p:nvPr/>
        </p:nvSpPr>
        <p:spPr>
          <a:xfrm>
            <a:off x="4984717" y="5805507"/>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dirty="0"/>
              <a:t>结束</a:t>
            </a:r>
            <a:endParaRPr lang="zh-CN" altLang="en-US" dirty="0"/>
          </a:p>
        </p:txBody>
      </p:sp>
      <p:cxnSp>
        <p:nvCxnSpPr>
          <p:cNvPr id="13" name="直接箭头连接符 12"/>
          <p:cNvCxnSpPr>
            <a:stCxn id="8" idx="2"/>
            <a:endCxn id="9" idx="0"/>
          </p:cNvCxnSpPr>
          <p:nvPr/>
        </p:nvCxnSpPr>
        <p:spPr>
          <a:xfrm>
            <a:off x="6096108" y="1987567"/>
            <a:ext cx="13335" cy="3175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直接箭头连接符 14"/>
          <p:cNvCxnSpPr>
            <a:stCxn id="9" idx="2"/>
            <a:endCxn id="10" idx="0"/>
          </p:cNvCxnSpPr>
          <p:nvPr/>
        </p:nvCxnSpPr>
        <p:spPr>
          <a:xfrm>
            <a:off x="6109439" y="3154149"/>
            <a:ext cx="635" cy="3175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直接箭头连接符 16"/>
          <p:cNvCxnSpPr>
            <a:stCxn id="10" idx="2"/>
            <a:endCxn id="29" idx="0"/>
          </p:cNvCxnSpPr>
          <p:nvPr/>
        </p:nvCxnSpPr>
        <p:spPr>
          <a:xfrm>
            <a:off x="6109970" y="4320540"/>
            <a:ext cx="635" cy="3175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直接箭头连接符 26"/>
          <p:cNvCxnSpPr>
            <a:stCxn id="9" idx="3"/>
            <a:endCxn id="28" idx="1"/>
          </p:cNvCxnSpPr>
          <p:nvPr/>
        </p:nvCxnSpPr>
        <p:spPr>
          <a:xfrm flipV="1">
            <a:off x="8885555" y="2729230"/>
            <a:ext cx="982980" cy="6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8" name="矩形 27"/>
          <p:cNvSpPr/>
          <p:nvPr/>
        </p:nvSpPr>
        <p:spPr>
          <a:xfrm>
            <a:off x="9868535" y="1908810"/>
            <a:ext cx="1558290" cy="1640840"/>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lang="zh-CN" dirty="0"/>
              <a:t>语法有错，直接退出，提示语法错误</a:t>
            </a:r>
            <a:endParaRPr lang="zh-CN" dirty="0"/>
          </a:p>
        </p:txBody>
      </p:sp>
      <p:sp>
        <p:nvSpPr>
          <p:cNvPr id="29" name="矩形 28"/>
          <p:cNvSpPr/>
          <p:nvPr/>
        </p:nvSpPr>
        <p:spPr>
          <a:xfrm>
            <a:off x="3105785" y="4638040"/>
            <a:ext cx="6009005"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lang="zh-CN" dirty="0" smtClean="0"/>
              <a:t>如果是</a:t>
            </a:r>
            <a:r>
              <a:rPr lang="en-US" altLang="zh-CN" dirty="0" smtClean="0"/>
              <a:t>Select</a:t>
            </a:r>
            <a:r>
              <a:rPr lang="zh-CN" altLang="en-US" dirty="0" smtClean="0"/>
              <a:t>语句，则跳转到显示结果的页面</a:t>
            </a:r>
            <a:endParaRPr lang="zh-CN" altLang="en-US" dirty="0" smtClean="0"/>
          </a:p>
        </p:txBody>
      </p:sp>
      <p:cxnSp>
        <p:nvCxnSpPr>
          <p:cNvPr id="30" name="直接箭头连接符 29"/>
          <p:cNvCxnSpPr/>
          <p:nvPr/>
        </p:nvCxnSpPr>
        <p:spPr>
          <a:xfrm>
            <a:off x="6102350" y="5488305"/>
            <a:ext cx="635" cy="3175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1" name="文本框 30"/>
          <p:cNvSpPr txBox="1"/>
          <p:nvPr/>
        </p:nvSpPr>
        <p:spPr>
          <a:xfrm>
            <a:off x="1133475" y="1248410"/>
            <a:ext cx="1972310" cy="718820"/>
          </a:xfrm>
          <a:prstGeom prst="rect">
            <a:avLst/>
          </a:prstGeom>
          <a:noFill/>
        </p:spPr>
        <p:txBody>
          <a:bodyPr wrap="none" lIns="180000" tIns="180000" rIns="180000" bIns="180000" rtlCol="0">
            <a:spAutoFit/>
          </a:bodyPr>
          <a:p>
            <a:pPr algn="just">
              <a:lnSpc>
                <a:spcPct val="130000"/>
              </a:lnSpc>
              <a:spcAft>
                <a:spcPts val="600"/>
              </a:spcAft>
            </a:pPr>
            <a:r>
              <a:rPr kumimoji="1" lang="zh-CN" altLang="en-US" dirty="0">
                <a:solidFill>
                  <a:schemeClr val="tx1">
                    <a:lumMod val="75000"/>
                    <a:lumOff val="25000"/>
                  </a:schemeClr>
                </a:solidFill>
              </a:rPr>
              <a:t>重载</a:t>
            </a:r>
            <a:r>
              <a:rPr kumimoji="1" lang="en-US" altLang="zh-CN" dirty="0">
                <a:solidFill>
                  <a:schemeClr val="tx1">
                    <a:lumMod val="75000"/>
                    <a:lumOff val="25000"/>
                  </a:schemeClr>
                </a:solidFill>
              </a:rPr>
              <a:t>onclick</a:t>
            </a:r>
            <a:r>
              <a:rPr kumimoji="1" lang="zh-CN" altLang="en-US" dirty="0">
                <a:solidFill>
                  <a:schemeClr val="tx1">
                    <a:lumMod val="75000"/>
                    <a:lumOff val="25000"/>
                  </a:schemeClr>
                </a:solidFill>
              </a:rPr>
              <a:t>函数</a:t>
            </a:r>
            <a:endParaRPr kumimoji="1" lang="zh-CN" altLang="en-US" dirty="0">
              <a:solidFill>
                <a:schemeClr val="tx1">
                  <a:lumMod val="75000"/>
                  <a:lumOff val="25000"/>
                </a:schemeClr>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创建源类</a:t>
            </a:r>
            <a:endParaRPr lang="zh-CN" altLang="en-US" dirty="0"/>
          </a:p>
        </p:txBody>
      </p:sp>
      <p:sp>
        <p:nvSpPr>
          <p:cNvPr id="4" name="文本框 3"/>
          <p:cNvSpPr txBox="1"/>
          <p:nvPr/>
        </p:nvSpPr>
        <p:spPr>
          <a:xfrm>
            <a:off x="1256030" y="1772285"/>
            <a:ext cx="9679305" cy="4036695"/>
          </a:xfrm>
          <a:prstGeom prst="rect">
            <a:avLst/>
          </a:prstGeom>
          <a:noFill/>
        </p:spPr>
        <p:txBody>
          <a:bodyPr wrap="square" lIns="180000" tIns="180000" rIns="180000" bIns="180000" rtlCol="0" anchor="t">
            <a:spAutoFit/>
          </a:bodyPr>
          <a:p>
            <a:pPr algn="just">
              <a:lnSpc>
                <a:spcPct val="130000"/>
              </a:lnSpc>
              <a:spcAft>
                <a:spcPts val="600"/>
              </a:spcAft>
            </a:pPr>
            <a:r>
              <a:rPr kumimoji="1" lang="zh-CN" altLang="en-US" sz="3600" dirty="0">
                <a:solidFill>
                  <a:schemeClr val="tx1">
                    <a:lumMod val="75000"/>
                    <a:lumOff val="25000"/>
                  </a:schemeClr>
                </a:solidFill>
              </a:rPr>
              <a:t>源类是最基础的类，只需要将数据按照数据结构设计的内容分别存储即可。</a:t>
            </a:r>
            <a:endParaRPr kumimoji="1" lang="zh-CN" altLang="en-US" sz="3600" dirty="0">
              <a:solidFill>
                <a:schemeClr val="tx1">
                  <a:lumMod val="75000"/>
                  <a:lumOff val="25000"/>
                </a:schemeClr>
              </a:solidFill>
            </a:endParaRPr>
          </a:p>
          <a:p>
            <a:pPr algn="just">
              <a:lnSpc>
                <a:spcPct val="130000"/>
              </a:lnSpc>
              <a:spcAft>
                <a:spcPts val="600"/>
              </a:spcAft>
            </a:pPr>
            <a:r>
              <a:rPr kumimoji="1" lang="zh-CN" altLang="en-US" sz="3600" dirty="0">
                <a:solidFill>
                  <a:schemeClr val="tx1">
                    <a:lumMod val="75000"/>
                    <a:lumOff val="25000"/>
                  </a:schemeClr>
                </a:solidFill>
              </a:rPr>
              <a:t>在存储表的时候，在执行部分我们只是调用了存储部分给的函数，并没有去维护这些表。创建表的工作由存储来完成。</a:t>
            </a:r>
            <a:endParaRPr kumimoji="1" lang="zh-CN" altLang="en-US" sz="3600" dirty="0">
              <a:solidFill>
                <a:schemeClr val="tx1">
                  <a:lumMod val="75000"/>
                  <a:lumOff val="25000"/>
                </a:schemeClr>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创建代理类</a:t>
            </a:r>
            <a:endParaRPr lang="zh-CN" altLang="en-US" dirty="0"/>
          </a:p>
        </p:txBody>
      </p:sp>
      <p:sp>
        <p:nvSpPr>
          <p:cNvPr id="31" name="流程图: 可选过程 30"/>
          <p:cNvSpPr/>
          <p:nvPr/>
        </p:nvSpPr>
        <p:spPr>
          <a:xfrm>
            <a:off x="4970752" y="1228778"/>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smtClean="0"/>
              <a:t>开始</a:t>
            </a:r>
            <a:endParaRPr lang="zh-CN" altLang="en-US" dirty="0"/>
          </a:p>
        </p:txBody>
      </p:sp>
      <p:sp>
        <p:nvSpPr>
          <p:cNvPr id="33" name="矩形 32"/>
          <p:cNvSpPr/>
          <p:nvPr/>
        </p:nvSpPr>
        <p:spPr>
          <a:xfrm>
            <a:off x="3319145" y="2755265"/>
            <a:ext cx="5553075"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将数据按照数据结构设计的内容分别存储</a:t>
            </a:r>
            <a:endParaRPr kumimoji="1" lang="zh-CN" altLang="en-US" dirty="0">
              <a:solidFill>
                <a:schemeClr val="tx1">
                  <a:lumMod val="75000"/>
                  <a:lumOff val="25000"/>
                </a:schemeClr>
              </a:solidFill>
              <a:sym typeface="+mn-ea"/>
            </a:endParaRPr>
          </a:p>
        </p:txBody>
      </p:sp>
      <p:sp>
        <p:nvSpPr>
          <p:cNvPr id="35" name="矩形 34"/>
          <p:cNvSpPr/>
          <p:nvPr/>
        </p:nvSpPr>
        <p:spPr>
          <a:xfrm>
            <a:off x="3091180" y="4280535"/>
            <a:ext cx="6009005"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调用isSatisfy函数遍历所有源类中的记录，将符合条件的记录添加到代理类中。</a:t>
            </a:r>
            <a:endParaRPr lang="zh-CN" altLang="en-US" dirty="0" smtClean="0"/>
          </a:p>
        </p:txBody>
      </p:sp>
      <p:sp>
        <p:nvSpPr>
          <p:cNvPr id="37" name="流程图: 可选过程 36"/>
          <p:cNvSpPr/>
          <p:nvPr/>
        </p:nvSpPr>
        <p:spPr>
          <a:xfrm>
            <a:off x="4984717" y="5805507"/>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a:t>结束</a:t>
            </a:r>
            <a:endParaRPr lang="zh-CN" altLang="en-US" dirty="0"/>
          </a:p>
        </p:txBody>
      </p:sp>
      <p:cxnSp>
        <p:nvCxnSpPr>
          <p:cNvPr id="38" name="直接箭头连接符 37"/>
          <p:cNvCxnSpPr>
            <a:stCxn id="31" idx="2"/>
            <a:endCxn id="33" idx="0"/>
          </p:cNvCxnSpPr>
          <p:nvPr/>
        </p:nvCxnSpPr>
        <p:spPr>
          <a:xfrm>
            <a:off x="6096108" y="1987567"/>
            <a:ext cx="0" cy="7677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直接箭头连接符 38"/>
          <p:cNvCxnSpPr>
            <a:stCxn id="33" idx="2"/>
            <a:endCxn id="35" idx="0"/>
          </p:cNvCxnSpPr>
          <p:nvPr/>
        </p:nvCxnSpPr>
        <p:spPr>
          <a:xfrm>
            <a:off x="6096104" y="3604364"/>
            <a:ext cx="0" cy="6762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直接箭头连接符 40"/>
          <p:cNvCxnSpPr>
            <a:stCxn id="35" idx="2"/>
            <a:endCxn id="37" idx="0"/>
          </p:cNvCxnSpPr>
          <p:nvPr/>
        </p:nvCxnSpPr>
        <p:spPr>
          <a:xfrm>
            <a:off x="6096000" y="5129530"/>
            <a:ext cx="13970" cy="6762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删除记录</a:t>
            </a:r>
            <a:endParaRPr lang="zh-CN" altLang="en-US" dirty="0"/>
          </a:p>
        </p:txBody>
      </p:sp>
      <p:sp>
        <p:nvSpPr>
          <p:cNvPr id="4" name="文本框 3"/>
          <p:cNvSpPr txBox="1"/>
          <p:nvPr/>
        </p:nvSpPr>
        <p:spPr>
          <a:xfrm>
            <a:off x="1256030" y="1811655"/>
            <a:ext cx="9679305" cy="3234690"/>
          </a:xfrm>
          <a:prstGeom prst="rect">
            <a:avLst/>
          </a:prstGeom>
          <a:noFill/>
        </p:spPr>
        <p:txBody>
          <a:bodyPr wrap="square" lIns="180000" tIns="180000" rIns="180000" bIns="180000" rtlCol="0" anchor="t">
            <a:spAutoFit/>
          </a:bodyPr>
          <a:p>
            <a:pPr algn="just">
              <a:lnSpc>
                <a:spcPct val="130000"/>
              </a:lnSpc>
              <a:spcAft>
                <a:spcPts val="600"/>
              </a:spcAft>
            </a:pPr>
            <a:r>
              <a:rPr kumimoji="1" lang="zh-CN" altLang="en-US" sz="2800" dirty="0">
                <a:solidFill>
                  <a:schemeClr val="tx1">
                    <a:lumMod val="75000"/>
                    <a:lumOff val="25000"/>
                  </a:schemeClr>
                </a:solidFill>
              </a:rPr>
              <a:t>删除操作是将记录删除的操作。删除这条记录的同时，也应当将代理类中的记录删除。我们找到这个类的所有孩子，直接删除。</a:t>
            </a:r>
            <a:endParaRPr kumimoji="1" lang="zh-CN" altLang="en-US" sz="2800" dirty="0">
              <a:solidFill>
                <a:schemeClr val="tx1">
                  <a:lumMod val="75000"/>
                  <a:lumOff val="25000"/>
                </a:schemeClr>
              </a:solidFill>
            </a:endParaRPr>
          </a:p>
          <a:p>
            <a:pPr algn="just">
              <a:lnSpc>
                <a:spcPct val="130000"/>
              </a:lnSpc>
              <a:spcAft>
                <a:spcPts val="600"/>
              </a:spcAft>
            </a:pPr>
            <a:r>
              <a:rPr kumimoji="1" lang="zh-CN" altLang="en-US" sz="2800" dirty="0">
                <a:solidFill>
                  <a:schemeClr val="tx1">
                    <a:lumMod val="75000"/>
                    <a:lumOff val="25000"/>
                  </a:schemeClr>
                </a:solidFill>
              </a:rPr>
              <a:t>在执行部分，我们只考虑将块删除，对于系统表一致性的维护，由存储部分完成。</a:t>
            </a:r>
            <a:endParaRPr kumimoji="1" lang="zh-CN" altLang="en-US" sz="2800" dirty="0">
              <a:solidFill>
                <a:schemeClr val="tx1">
                  <a:lumMod val="75000"/>
                  <a:lumOff val="25000"/>
                </a:schemeClr>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删除源类</a:t>
            </a:r>
            <a:endParaRPr lang="zh-CN" altLang="en-US" dirty="0"/>
          </a:p>
        </p:txBody>
      </p:sp>
      <p:sp>
        <p:nvSpPr>
          <p:cNvPr id="4" name="文本框 3"/>
          <p:cNvSpPr txBox="1"/>
          <p:nvPr/>
        </p:nvSpPr>
        <p:spPr>
          <a:xfrm>
            <a:off x="1256030" y="1811655"/>
            <a:ext cx="9679305" cy="3312160"/>
          </a:xfrm>
          <a:prstGeom prst="rect">
            <a:avLst/>
          </a:prstGeom>
          <a:noFill/>
        </p:spPr>
        <p:txBody>
          <a:bodyPr wrap="square" lIns="180000" tIns="180000" rIns="180000" bIns="180000" rtlCol="0" anchor="t">
            <a:spAutoFit/>
          </a:bodyPr>
          <a:p>
            <a:pPr algn="just">
              <a:lnSpc>
                <a:spcPct val="130000"/>
              </a:lnSpc>
              <a:spcAft>
                <a:spcPts val="600"/>
              </a:spcAft>
            </a:pPr>
            <a:r>
              <a:rPr kumimoji="1" lang="zh-CN" altLang="en-US" sz="2800" dirty="0">
                <a:solidFill>
                  <a:schemeClr val="tx1">
                    <a:lumMod val="75000"/>
                    <a:lumOff val="25000"/>
                  </a:schemeClr>
                </a:solidFill>
              </a:rPr>
              <a:t>删除一个源类，就也要将其代理类都删除，其实就是删除了整棵树。</a:t>
            </a:r>
            <a:endParaRPr kumimoji="1" lang="zh-CN" altLang="en-US" sz="2800" dirty="0">
              <a:solidFill>
                <a:schemeClr val="tx1">
                  <a:lumMod val="75000"/>
                  <a:lumOff val="25000"/>
                </a:schemeClr>
              </a:solidFill>
            </a:endParaRPr>
          </a:p>
          <a:p>
            <a:pPr algn="just">
              <a:lnSpc>
                <a:spcPct val="130000"/>
              </a:lnSpc>
              <a:spcAft>
                <a:spcPts val="600"/>
              </a:spcAft>
            </a:pPr>
            <a:endParaRPr kumimoji="1" lang="zh-CN" altLang="en-US" sz="2800" dirty="0">
              <a:solidFill>
                <a:schemeClr val="tx1">
                  <a:lumMod val="75000"/>
                  <a:lumOff val="25000"/>
                </a:schemeClr>
              </a:solidFill>
            </a:endParaRPr>
          </a:p>
          <a:p>
            <a:pPr algn="just">
              <a:lnSpc>
                <a:spcPct val="130000"/>
              </a:lnSpc>
              <a:spcAft>
                <a:spcPts val="600"/>
              </a:spcAft>
            </a:pPr>
            <a:r>
              <a:rPr kumimoji="1" lang="zh-CN" altLang="en-US" sz="2800" dirty="0">
                <a:solidFill>
                  <a:schemeClr val="tx1">
                    <a:lumMod val="75000"/>
                    <a:lumOff val="25000"/>
                  </a:schemeClr>
                </a:solidFill>
              </a:rPr>
              <a:t>我们递归删除了整个由源类指向代理类的指针生成的树，实现了对一个类的删除。</a:t>
            </a:r>
            <a:endParaRPr kumimoji="1" lang="zh-CN" altLang="en-US" sz="2800" dirty="0">
              <a:solidFill>
                <a:schemeClr val="tx1">
                  <a:lumMod val="75000"/>
                  <a:lumOff val="25000"/>
                </a:schemeClr>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删除代理类</a:t>
            </a:r>
            <a:endParaRPr lang="zh-CN" altLang="en-US" dirty="0"/>
          </a:p>
        </p:txBody>
      </p:sp>
      <p:sp>
        <p:nvSpPr>
          <p:cNvPr id="3" name="流程图: 可选过程 2"/>
          <p:cNvSpPr/>
          <p:nvPr/>
        </p:nvSpPr>
        <p:spPr>
          <a:xfrm>
            <a:off x="4970752" y="1588823"/>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smtClean="0"/>
              <a:t>开始</a:t>
            </a:r>
            <a:endParaRPr lang="zh-CN" altLang="en-US" dirty="0"/>
          </a:p>
        </p:txBody>
      </p:sp>
      <p:sp>
        <p:nvSpPr>
          <p:cNvPr id="6" name="矩形 5"/>
          <p:cNvSpPr/>
          <p:nvPr/>
        </p:nvSpPr>
        <p:spPr>
          <a:xfrm>
            <a:off x="2774315" y="2783840"/>
            <a:ext cx="6643370"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遍历它父节点的所有孩子，找到属于他的信息，然后将之删除</a:t>
            </a:r>
            <a:endParaRPr lang="zh-CN" altLang="en-US" dirty="0"/>
          </a:p>
        </p:txBody>
      </p:sp>
      <p:sp>
        <p:nvSpPr>
          <p:cNvPr id="16" name="矩形 15"/>
          <p:cNvSpPr/>
          <p:nvPr/>
        </p:nvSpPr>
        <p:spPr>
          <a:xfrm>
            <a:off x="2554605" y="4123690"/>
            <a:ext cx="7083425"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把它当做源类，调用上面的删除源类的函数，完成接下来的删除处理。</a:t>
            </a:r>
            <a:endParaRPr lang="zh-CN" altLang="en-US" dirty="0"/>
          </a:p>
        </p:txBody>
      </p:sp>
      <p:sp>
        <p:nvSpPr>
          <p:cNvPr id="18" name="流程图: 可选过程 17"/>
          <p:cNvSpPr/>
          <p:nvPr/>
        </p:nvSpPr>
        <p:spPr>
          <a:xfrm>
            <a:off x="4970747" y="5514042"/>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a:t>结束</a:t>
            </a:r>
            <a:endParaRPr lang="zh-CN" altLang="en-US" dirty="0"/>
          </a:p>
        </p:txBody>
      </p:sp>
      <p:cxnSp>
        <p:nvCxnSpPr>
          <p:cNvPr id="12" name="直接箭头连接符 11"/>
          <p:cNvCxnSpPr>
            <a:stCxn id="3" idx="2"/>
            <a:endCxn id="6" idx="0"/>
          </p:cNvCxnSpPr>
          <p:nvPr/>
        </p:nvCxnSpPr>
        <p:spPr>
          <a:xfrm>
            <a:off x="6096108" y="2347612"/>
            <a:ext cx="0" cy="43624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直接箭头连接符 13"/>
          <p:cNvCxnSpPr>
            <a:stCxn id="6" idx="2"/>
            <a:endCxn id="16" idx="0"/>
          </p:cNvCxnSpPr>
          <p:nvPr/>
        </p:nvCxnSpPr>
        <p:spPr>
          <a:xfrm>
            <a:off x="6096104" y="3632939"/>
            <a:ext cx="635" cy="4908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直接箭头连接符 18"/>
          <p:cNvCxnSpPr>
            <a:stCxn id="16" idx="2"/>
            <a:endCxn id="18" idx="0"/>
          </p:cNvCxnSpPr>
          <p:nvPr/>
        </p:nvCxnSpPr>
        <p:spPr>
          <a:xfrm flipH="1">
            <a:off x="6096105" y="4972822"/>
            <a:ext cx="635" cy="5416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插入</a:t>
            </a:r>
            <a:endParaRPr lang="zh-CN" altLang="en-US" dirty="0"/>
          </a:p>
        </p:txBody>
      </p:sp>
      <p:sp>
        <p:nvSpPr>
          <p:cNvPr id="8" name="流程图: 可选过程 7"/>
          <p:cNvSpPr/>
          <p:nvPr/>
        </p:nvSpPr>
        <p:spPr>
          <a:xfrm>
            <a:off x="4985992" y="1228778"/>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smtClean="0"/>
              <a:t>开始</a:t>
            </a:r>
            <a:endParaRPr lang="zh-CN" altLang="en-US" dirty="0"/>
          </a:p>
        </p:txBody>
      </p:sp>
      <p:sp>
        <p:nvSpPr>
          <p:cNvPr id="9" name="矩形 8"/>
          <p:cNvSpPr/>
          <p:nvPr/>
        </p:nvSpPr>
        <p:spPr>
          <a:xfrm>
            <a:off x="3903980" y="2305050"/>
            <a:ext cx="4413885"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获得要插入的类现有的类结构</a:t>
            </a:r>
            <a:endParaRPr lang="en-US" altLang="zh-CN" dirty="0"/>
          </a:p>
        </p:txBody>
      </p:sp>
      <p:sp>
        <p:nvSpPr>
          <p:cNvPr id="10" name="矩形 9"/>
          <p:cNvSpPr/>
          <p:nvPr/>
        </p:nvSpPr>
        <p:spPr>
          <a:xfrm>
            <a:off x="3646170" y="3471545"/>
            <a:ext cx="4928870"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将编译获取到的参数列表转换到正确的形式</a:t>
            </a:r>
            <a:endParaRPr lang="zh-CN" altLang="en-US" dirty="0" smtClean="0"/>
          </a:p>
        </p:txBody>
      </p:sp>
      <p:sp>
        <p:nvSpPr>
          <p:cNvPr id="11" name="流程图: 可选过程 10"/>
          <p:cNvSpPr/>
          <p:nvPr/>
        </p:nvSpPr>
        <p:spPr>
          <a:xfrm>
            <a:off x="4984717" y="5805507"/>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a:t>结束</a:t>
            </a:r>
            <a:endParaRPr lang="zh-CN" altLang="en-US" dirty="0"/>
          </a:p>
        </p:txBody>
      </p:sp>
      <p:cxnSp>
        <p:nvCxnSpPr>
          <p:cNvPr id="13" name="直接箭头连接符 12"/>
          <p:cNvCxnSpPr>
            <a:stCxn id="8" idx="2"/>
            <a:endCxn id="9" idx="0"/>
          </p:cNvCxnSpPr>
          <p:nvPr/>
        </p:nvCxnSpPr>
        <p:spPr>
          <a:xfrm>
            <a:off x="6111348" y="1987567"/>
            <a:ext cx="0" cy="3175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直接箭头连接符 14"/>
          <p:cNvCxnSpPr>
            <a:stCxn id="9" idx="2"/>
            <a:endCxn id="10" idx="0"/>
          </p:cNvCxnSpPr>
          <p:nvPr/>
        </p:nvCxnSpPr>
        <p:spPr>
          <a:xfrm flipH="1">
            <a:off x="6110709" y="3154149"/>
            <a:ext cx="635" cy="3175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直接箭头连接符 16"/>
          <p:cNvCxnSpPr>
            <a:stCxn id="10" idx="2"/>
            <a:endCxn id="29" idx="0"/>
          </p:cNvCxnSpPr>
          <p:nvPr/>
        </p:nvCxnSpPr>
        <p:spPr>
          <a:xfrm>
            <a:off x="6110605" y="4320540"/>
            <a:ext cx="0" cy="3175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 name="矩形 28"/>
          <p:cNvSpPr/>
          <p:nvPr/>
        </p:nvSpPr>
        <p:spPr>
          <a:xfrm>
            <a:off x="3105785" y="4638040"/>
            <a:ext cx="6009005"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如果存在子类，则调用isSatisfy函数，判断其是否符合代理规则。如果，就将记录也插入子类中。</a:t>
            </a:r>
            <a:endParaRPr lang="zh-CN" altLang="en-US" dirty="0" smtClean="0"/>
          </a:p>
        </p:txBody>
      </p:sp>
      <p:cxnSp>
        <p:nvCxnSpPr>
          <p:cNvPr id="30" name="直接箭头连接符 29"/>
          <p:cNvCxnSpPr/>
          <p:nvPr/>
        </p:nvCxnSpPr>
        <p:spPr>
          <a:xfrm>
            <a:off x="6102350" y="5488305"/>
            <a:ext cx="635" cy="3175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 name="右大括号 4"/>
          <p:cNvSpPr/>
          <p:nvPr/>
        </p:nvSpPr>
        <p:spPr>
          <a:xfrm>
            <a:off x="8816975" y="2383155"/>
            <a:ext cx="300355" cy="1903095"/>
          </a:xfrm>
          <a:prstGeom prst="rightBrace">
            <a:avLst/>
          </a:prstGeom>
          <a:ln w="12700">
            <a:solidFill>
              <a:schemeClr val="accent2"/>
            </a:solidFill>
          </a:ln>
        </p:spPr>
        <p:style>
          <a:lnRef idx="1">
            <a:schemeClr val="accent1"/>
          </a:lnRef>
          <a:fillRef idx="0">
            <a:schemeClr val="accent1"/>
          </a:fillRef>
          <a:effectRef idx="0">
            <a:schemeClr val="accent1"/>
          </a:effectRef>
          <a:fontRef idx="minor">
            <a:schemeClr val="tx1"/>
          </a:fontRef>
        </p:style>
        <p:txBody>
          <a:bodyPr/>
          <a:p>
            <a:endParaRPr lang="zh-CN" altLang="en-US"/>
          </a:p>
        </p:txBody>
      </p:sp>
      <p:sp>
        <p:nvSpPr>
          <p:cNvPr id="6" name="文本框 5"/>
          <p:cNvSpPr txBox="1"/>
          <p:nvPr/>
        </p:nvSpPr>
        <p:spPr>
          <a:xfrm>
            <a:off x="9354503" y="2974975"/>
            <a:ext cx="1273810" cy="718820"/>
          </a:xfrm>
          <a:prstGeom prst="rect">
            <a:avLst/>
          </a:prstGeom>
          <a:noFill/>
        </p:spPr>
        <p:txBody>
          <a:bodyPr wrap="none" lIns="180000" tIns="180000" rIns="180000" bIns="180000" rtlCol="0">
            <a:spAutoFit/>
          </a:bodyPr>
          <a:p>
            <a:pPr algn="just">
              <a:lnSpc>
                <a:spcPct val="130000"/>
              </a:lnSpc>
              <a:spcAft>
                <a:spcPts val="600"/>
              </a:spcAft>
            </a:pPr>
            <a:r>
              <a:rPr kumimoji="1" lang="zh-CN" altLang="en-US" dirty="0">
                <a:solidFill>
                  <a:schemeClr val="tx1">
                    <a:lumMod val="75000"/>
                    <a:lumOff val="25000"/>
                  </a:schemeClr>
                </a:solidFill>
              </a:rPr>
              <a:t>类型检查</a:t>
            </a:r>
            <a:endParaRPr kumimoji="1" lang="zh-CN" altLang="en-US" dirty="0">
              <a:solidFill>
                <a:schemeClr val="tx1">
                  <a:lumMod val="75000"/>
                  <a:lumOff val="25000"/>
                </a:schemeClr>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代理类更新</a:t>
            </a:r>
            <a:endParaRPr lang="zh-CN" altLang="en-US" dirty="0"/>
          </a:p>
        </p:txBody>
      </p:sp>
      <p:sp>
        <p:nvSpPr>
          <p:cNvPr id="3" name="流程图: 可选过程 2"/>
          <p:cNvSpPr/>
          <p:nvPr/>
        </p:nvSpPr>
        <p:spPr>
          <a:xfrm>
            <a:off x="4970752" y="1588823"/>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smtClean="0"/>
              <a:t>开始</a:t>
            </a:r>
            <a:endParaRPr lang="zh-CN" altLang="en-US" dirty="0"/>
          </a:p>
        </p:txBody>
      </p:sp>
      <p:sp>
        <p:nvSpPr>
          <p:cNvPr id="6" name="矩形 5"/>
          <p:cNvSpPr/>
          <p:nvPr/>
        </p:nvSpPr>
        <p:spPr>
          <a:xfrm>
            <a:off x="2774315" y="2783840"/>
            <a:ext cx="6643370"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遍历代理类的属性列表和和要更新的属性的属性列表</a:t>
            </a:r>
            <a:endParaRPr lang="zh-CN" altLang="en-US" dirty="0"/>
          </a:p>
        </p:txBody>
      </p:sp>
      <p:sp>
        <p:nvSpPr>
          <p:cNvPr id="16" name="矩形 15"/>
          <p:cNvSpPr/>
          <p:nvPr/>
        </p:nvSpPr>
        <p:spPr>
          <a:xfrm>
            <a:off x="2443480" y="4123690"/>
            <a:ext cx="7305675"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如果属性名相同，就将更新的属性的计算结果赋值给代理类的属性列表</a:t>
            </a:r>
            <a:endParaRPr lang="zh-CN" altLang="en-US" dirty="0"/>
          </a:p>
        </p:txBody>
      </p:sp>
      <p:sp>
        <p:nvSpPr>
          <p:cNvPr id="18" name="流程图: 可选过程 17"/>
          <p:cNvSpPr/>
          <p:nvPr/>
        </p:nvSpPr>
        <p:spPr>
          <a:xfrm>
            <a:off x="4970747" y="5514042"/>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a:t>结束</a:t>
            </a:r>
            <a:endParaRPr lang="zh-CN" altLang="en-US" dirty="0"/>
          </a:p>
        </p:txBody>
      </p:sp>
      <p:cxnSp>
        <p:nvCxnSpPr>
          <p:cNvPr id="12" name="直接箭头连接符 11"/>
          <p:cNvCxnSpPr>
            <a:stCxn id="3" idx="2"/>
            <a:endCxn id="6" idx="0"/>
          </p:cNvCxnSpPr>
          <p:nvPr/>
        </p:nvCxnSpPr>
        <p:spPr>
          <a:xfrm>
            <a:off x="6096108" y="2347612"/>
            <a:ext cx="0" cy="43624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直接箭头连接符 13"/>
          <p:cNvCxnSpPr>
            <a:stCxn id="6" idx="2"/>
            <a:endCxn id="16" idx="0"/>
          </p:cNvCxnSpPr>
          <p:nvPr/>
        </p:nvCxnSpPr>
        <p:spPr>
          <a:xfrm>
            <a:off x="6096104" y="3632939"/>
            <a:ext cx="635" cy="4908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直接箭头连接符 18"/>
          <p:cNvCxnSpPr>
            <a:stCxn id="16" idx="2"/>
            <a:endCxn id="18" idx="0"/>
          </p:cNvCxnSpPr>
          <p:nvPr/>
        </p:nvCxnSpPr>
        <p:spPr>
          <a:xfrm flipH="1">
            <a:off x="6096105" y="4972822"/>
            <a:ext cx="635" cy="5416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源类更新</a:t>
            </a:r>
            <a:endParaRPr lang="zh-CN" altLang="en-US" dirty="0"/>
          </a:p>
        </p:txBody>
      </p:sp>
      <p:sp>
        <p:nvSpPr>
          <p:cNvPr id="3" name="流程图: 可选过程 2"/>
          <p:cNvSpPr/>
          <p:nvPr/>
        </p:nvSpPr>
        <p:spPr>
          <a:xfrm>
            <a:off x="4970752" y="1588823"/>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smtClean="0"/>
              <a:t>开始</a:t>
            </a:r>
            <a:endParaRPr lang="zh-CN" altLang="en-US" dirty="0"/>
          </a:p>
        </p:txBody>
      </p:sp>
      <p:sp>
        <p:nvSpPr>
          <p:cNvPr id="6" name="矩形 5"/>
          <p:cNvSpPr/>
          <p:nvPr/>
        </p:nvSpPr>
        <p:spPr>
          <a:xfrm>
            <a:off x="2774315" y="2783840"/>
            <a:ext cx="6643370"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根据规则更新属性的值</a:t>
            </a:r>
            <a:endParaRPr lang="zh-CN" altLang="en-US" dirty="0"/>
          </a:p>
        </p:txBody>
      </p:sp>
      <p:sp>
        <p:nvSpPr>
          <p:cNvPr id="16" name="矩形 15"/>
          <p:cNvSpPr/>
          <p:nvPr/>
        </p:nvSpPr>
        <p:spPr>
          <a:xfrm>
            <a:off x="2443480" y="4123690"/>
            <a:ext cx="7305675"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将子类中的所有记录都遍历一遍，判断更新之后，代理类中的元组是否还满足代理规则</a:t>
            </a:r>
            <a:endParaRPr lang="zh-CN" altLang="en-US" dirty="0"/>
          </a:p>
        </p:txBody>
      </p:sp>
      <p:sp>
        <p:nvSpPr>
          <p:cNvPr id="18" name="流程图: 可选过程 17"/>
          <p:cNvSpPr/>
          <p:nvPr/>
        </p:nvSpPr>
        <p:spPr>
          <a:xfrm>
            <a:off x="4970747" y="5514042"/>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a:t>结束</a:t>
            </a:r>
            <a:endParaRPr lang="zh-CN" altLang="en-US" dirty="0"/>
          </a:p>
        </p:txBody>
      </p:sp>
      <p:cxnSp>
        <p:nvCxnSpPr>
          <p:cNvPr id="12" name="直接箭头连接符 11"/>
          <p:cNvCxnSpPr>
            <a:stCxn id="3" idx="2"/>
            <a:endCxn id="6" idx="0"/>
          </p:cNvCxnSpPr>
          <p:nvPr/>
        </p:nvCxnSpPr>
        <p:spPr>
          <a:xfrm>
            <a:off x="6096108" y="2347612"/>
            <a:ext cx="0" cy="43624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直接箭头连接符 13"/>
          <p:cNvCxnSpPr>
            <a:stCxn id="6" idx="2"/>
            <a:endCxn id="16" idx="0"/>
          </p:cNvCxnSpPr>
          <p:nvPr/>
        </p:nvCxnSpPr>
        <p:spPr>
          <a:xfrm>
            <a:off x="6096104" y="3632939"/>
            <a:ext cx="635" cy="4908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直接箭头连接符 18"/>
          <p:cNvCxnSpPr>
            <a:stCxn id="16" idx="2"/>
            <a:endCxn id="18" idx="0"/>
          </p:cNvCxnSpPr>
          <p:nvPr/>
        </p:nvCxnSpPr>
        <p:spPr>
          <a:xfrm flipH="1">
            <a:off x="6096105" y="4972822"/>
            <a:ext cx="635" cy="5416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查询</a:t>
            </a:r>
            <a:endParaRPr lang="zh-CN" altLang="en-US" dirty="0"/>
          </a:p>
        </p:txBody>
      </p:sp>
      <p:sp>
        <p:nvSpPr>
          <p:cNvPr id="4" name="文本框 3"/>
          <p:cNvSpPr txBox="1"/>
          <p:nvPr/>
        </p:nvSpPr>
        <p:spPr>
          <a:xfrm>
            <a:off x="1256665" y="1531620"/>
            <a:ext cx="9679305" cy="4991100"/>
          </a:xfrm>
          <a:prstGeom prst="rect">
            <a:avLst/>
          </a:prstGeom>
          <a:noFill/>
        </p:spPr>
        <p:txBody>
          <a:bodyPr wrap="square" lIns="180000" tIns="180000" rIns="180000" bIns="180000" rtlCol="0" anchor="t">
            <a:spAutoFit/>
          </a:bodyPr>
          <a:p>
            <a:pPr algn="just">
              <a:lnSpc>
                <a:spcPct val="130000"/>
              </a:lnSpc>
              <a:spcAft>
                <a:spcPts val="600"/>
              </a:spcAft>
            </a:pPr>
            <a:r>
              <a:rPr kumimoji="1" lang="zh-CN" altLang="en-US" sz="2800" dirty="0">
                <a:solidFill>
                  <a:schemeClr val="tx1">
                    <a:lumMod val="75000"/>
                    <a:lumOff val="25000"/>
                  </a:schemeClr>
                </a:solidFill>
              </a:rPr>
              <a:t>对类间的查询，我们首先需要获得要查询的属性的列表，然后遍历存储的各个记录，如果符合要求，就将其加入结果返回。</a:t>
            </a:r>
            <a:endParaRPr kumimoji="1" lang="zh-CN" altLang="en-US" sz="2800" dirty="0">
              <a:solidFill>
                <a:schemeClr val="tx1">
                  <a:lumMod val="75000"/>
                  <a:lumOff val="25000"/>
                </a:schemeClr>
              </a:solidFill>
            </a:endParaRPr>
          </a:p>
          <a:p>
            <a:pPr algn="just">
              <a:lnSpc>
                <a:spcPct val="130000"/>
              </a:lnSpc>
              <a:spcAft>
                <a:spcPts val="600"/>
              </a:spcAft>
            </a:pPr>
            <a:endParaRPr kumimoji="1" lang="zh-CN" altLang="en-US" sz="2800" dirty="0">
              <a:solidFill>
                <a:schemeClr val="tx1">
                  <a:lumMod val="75000"/>
                  <a:lumOff val="25000"/>
                </a:schemeClr>
              </a:solidFill>
            </a:endParaRPr>
          </a:p>
          <a:p>
            <a:pPr algn="just">
              <a:lnSpc>
                <a:spcPct val="130000"/>
              </a:lnSpc>
              <a:spcAft>
                <a:spcPts val="600"/>
              </a:spcAft>
            </a:pPr>
            <a:r>
              <a:rPr kumimoji="1" lang="zh-CN" altLang="en-US" sz="2800" dirty="0">
                <a:solidFill>
                  <a:schemeClr val="tx1">
                    <a:lumMod val="75000"/>
                    <a:lumOff val="25000"/>
                  </a:schemeClr>
                </a:solidFill>
              </a:rPr>
              <a:t>在这里需要区分一下源类和代理类的情况。对于源类而言，我们直接获取其所有记录即可。而对于代理类而言，我们需要先进行一次计算，以恢复其完整结构。因为虚属性的值是不直接存储的。</a:t>
            </a:r>
            <a:endParaRPr kumimoji="1" lang="zh-CN" altLang="en-US" sz="2800" dirty="0">
              <a:solidFill>
                <a:schemeClr val="tx1">
                  <a:lumMod val="75000"/>
                  <a:lumOff val="25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5102102" y="1696052"/>
            <a:ext cx="2060821" cy="2215991"/>
          </a:xfrm>
          <a:prstGeom prst="rect">
            <a:avLst/>
          </a:prstGeom>
          <a:noFill/>
        </p:spPr>
        <p:txBody>
          <a:bodyPr wrap="none" lIns="0" rtlCol="0">
            <a:spAutoFit/>
          </a:bodyPr>
          <a:lstStyle/>
          <a:p>
            <a:pPr algn="l"/>
            <a:r>
              <a:rPr kumimoji="1" lang="en-US" altLang="zh-CN" sz="13800" b="1" dirty="0">
                <a:gradFill>
                  <a:gsLst>
                    <a:gs pos="0">
                      <a:schemeClr val="accent3">
                        <a:lumMod val="60000"/>
                        <a:lumOff val="40000"/>
                      </a:schemeClr>
                    </a:gs>
                    <a:gs pos="100000">
                      <a:schemeClr val="accent3">
                        <a:lumMod val="20000"/>
                        <a:lumOff val="80000"/>
                        <a:alpha val="0"/>
                      </a:schemeClr>
                    </a:gs>
                  </a:gsLst>
                  <a:lin ang="5400000" scaled="1"/>
                </a:gradFill>
              </a:rPr>
              <a:t>01</a:t>
            </a:r>
            <a:endParaRPr kumimoji="1" lang="zh-CN" altLang="en-US" sz="13800" b="1" dirty="0">
              <a:gradFill>
                <a:gsLst>
                  <a:gs pos="0">
                    <a:schemeClr val="accent3">
                      <a:lumMod val="60000"/>
                      <a:lumOff val="40000"/>
                    </a:schemeClr>
                  </a:gs>
                  <a:gs pos="100000">
                    <a:schemeClr val="accent3">
                      <a:lumMod val="20000"/>
                      <a:lumOff val="80000"/>
                      <a:alpha val="0"/>
                    </a:schemeClr>
                  </a:gs>
                </a:gsLst>
                <a:lin ang="5400000" scaled="1"/>
              </a:gradFill>
            </a:endParaRPr>
          </a:p>
        </p:txBody>
      </p:sp>
      <p:sp>
        <p:nvSpPr>
          <p:cNvPr id="9" name="文本占位符 39"/>
          <p:cNvSpPr txBox="1"/>
          <p:nvPr/>
        </p:nvSpPr>
        <p:spPr>
          <a:xfrm>
            <a:off x="3078999" y="3028846"/>
            <a:ext cx="6034004" cy="883197"/>
          </a:xfrm>
          <a:prstGeom prst="rect">
            <a:avLst/>
          </a:prstGeom>
        </p:spPr>
        <p:txBody>
          <a:bodyPr lIns="0" tIns="0" rIns="0" bIns="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lang="en-US" altLang="zh-CN" sz="6000" b="1" dirty="0">
                <a:solidFill>
                  <a:schemeClr val="accent2"/>
                </a:solidFill>
              </a:rPr>
              <a:t>SQL</a:t>
            </a:r>
            <a:r>
              <a:rPr lang="zh-CN" altLang="en-US" sz="6000" b="1" dirty="0">
                <a:solidFill>
                  <a:schemeClr val="accent2"/>
                </a:solidFill>
              </a:rPr>
              <a:t>语句编译</a:t>
            </a:r>
            <a:endParaRPr lang="zh-CN" altLang="en-US" sz="6000" b="1" dirty="0">
              <a:solidFill>
                <a:schemeClr val="accent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跨类查询</a:t>
            </a:r>
            <a:endParaRPr lang="zh-CN" altLang="en-US" dirty="0"/>
          </a:p>
        </p:txBody>
      </p:sp>
      <p:sp>
        <p:nvSpPr>
          <p:cNvPr id="4" name="文本框 3"/>
          <p:cNvSpPr txBox="1"/>
          <p:nvPr/>
        </p:nvSpPr>
        <p:spPr>
          <a:xfrm>
            <a:off x="1256030" y="1057275"/>
            <a:ext cx="9679305" cy="5704840"/>
          </a:xfrm>
          <a:prstGeom prst="rect">
            <a:avLst/>
          </a:prstGeom>
          <a:noFill/>
        </p:spPr>
        <p:txBody>
          <a:bodyPr wrap="square" lIns="180000" tIns="180000" rIns="180000" bIns="180000" rtlCol="0" anchor="t">
            <a:spAutoFit/>
          </a:bodyPr>
          <a:p>
            <a:pPr algn="just">
              <a:lnSpc>
                <a:spcPct val="130000"/>
              </a:lnSpc>
              <a:spcAft>
                <a:spcPts val="600"/>
              </a:spcAft>
            </a:pPr>
            <a:r>
              <a:rPr kumimoji="1" lang="zh-CN" altLang="en-US" sz="2800" dirty="0">
                <a:solidFill>
                  <a:schemeClr val="tx1">
                    <a:lumMod val="75000"/>
                    <a:lumOff val="25000"/>
                  </a:schemeClr>
                </a:solidFill>
              </a:rPr>
              <a:t>跨类查询通过起点的条件判断，来查询终点的记录。跨类查询较类间查询要复杂得多，因为我们需要通过指针去找结果，而不能直接通过计算来得到。</a:t>
            </a:r>
            <a:endParaRPr kumimoji="1" lang="zh-CN" altLang="en-US" sz="2800" dirty="0">
              <a:solidFill>
                <a:schemeClr val="tx1">
                  <a:lumMod val="75000"/>
                  <a:lumOff val="25000"/>
                </a:schemeClr>
              </a:solidFill>
            </a:endParaRPr>
          </a:p>
          <a:p>
            <a:pPr algn="just">
              <a:lnSpc>
                <a:spcPct val="130000"/>
              </a:lnSpc>
              <a:spcAft>
                <a:spcPts val="600"/>
              </a:spcAft>
            </a:pPr>
            <a:r>
              <a:rPr kumimoji="1" lang="zh-CN" altLang="en-US" sz="2800" dirty="0">
                <a:solidFill>
                  <a:schemeClr val="tx1">
                    <a:lumMod val="75000"/>
                    <a:lumOff val="25000"/>
                  </a:schemeClr>
                </a:solidFill>
              </a:rPr>
              <a:t>在我们的编译部分，我们只存储了起点和终点。我们也没有对起点和终点的类型进行区分。因此，我们首将跨类查询分为了三类：</a:t>
            </a:r>
            <a:endParaRPr kumimoji="1" lang="zh-CN" altLang="en-US" sz="2800" dirty="0">
              <a:solidFill>
                <a:schemeClr val="tx1">
                  <a:lumMod val="75000"/>
                  <a:lumOff val="25000"/>
                </a:schemeClr>
              </a:solidFill>
            </a:endParaRPr>
          </a:p>
          <a:p>
            <a:pPr algn="just">
              <a:lnSpc>
                <a:spcPct val="130000"/>
              </a:lnSpc>
              <a:spcAft>
                <a:spcPts val="600"/>
              </a:spcAft>
            </a:pPr>
            <a:r>
              <a:rPr kumimoji="1" lang="zh-CN" altLang="en-US" sz="2800" dirty="0">
                <a:solidFill>
                  <a:schemeClr val="tx1">
                    <a:lumMod val="75000"/>
                    <a:lumOff val="25000"/>
                  </a:schemeClr>
                </a:solidFill>
              </a:rPr>
              <a:t>源类-&gt;代理类</a:t>
            </a:r>
            <a:endParaRPr kumimoji="1" lang="zh-CN" altLang="en-US" sz="2800" dirty="0">
              <a:solidFill>
                <a:schemeClr val="tx1">
                  <a:lumMod val="75000"/>
                  <a:lumOff val="25000"/>
                </a:schemeClr>
              </a:solidFill>
            </a:endParaRPr>
          </a:p>
          <a:p>
            <a:pPr algn="just">
              <a:lnSpc>
                <a:spcPct val="130000"/>
              </a:lnSpc>
              <a:spcAft>
                <a:spcPts val="600"/>
              </a:spcAft>
            </a:pPr>
            <a:r>
              <a:rPr kumimoji="1" lang="zh-CN" altLang="en-US" sz="2800" dirty="0">
                <a:solidFill>
                  <a:schemeClr val="tx1">
                    <a:lumMod val="75000"/>
                    <a:lumOff val="25000"/>
                  </a:schemeClr>
                </a:solidFill>
              </a:rPr>
              <a:t>代理类-&gt;源类</a:t>
            </a:r>
            <a:endParaRPr kumimoji="1" lang="zh-CN" altLang="en-US" sz="2800" dirty="0">
              <a:solidFill>
                <a:schemeClr val="tx1">
                  <a:lumMod val="75000"/>
                  <a:lumOff val="25000"/>
                </a:schemeClr>
              </a:solidFill>
            </a:endParaRPr>
          </a:p>
          <a:p>
            <a:pPr algn="just">
              <a:lnSpc>
                <a:spcPct val="130000"/>
              </a:lnSpc>
              <a:spcAft>
                <a:spcPts val="600"/>
              </a:spcAft>
            </a:pPr>
            <a:r>
              <a:rPr kumimoji="1" lang="zh-CN" altLang="en-US" sz="2800" dirty="0">
                <a:solidFill>
                  <a:schemeClr val="tx1">
                    <a:lumMod val="75000"/>
                    <a:lumOff val="25000"/>
                  </a:schemeClr>
                </a:solidFill>
              </a:rPr>
              <a:t>代理类-&gt;代理类</a:t>
            </a:r>
            <a:endParaRPr kumimoji="1" lang="zh-CN" altLang="en-US" sz="2800" dirty="0">
              <a:solidFill>
                <a:schemeClr val="tx1">
                  <a:lumMod val="75000"/>
                  <a:lumOff val="25000"/>
                </a:schemeClr>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源类-&gt;代理类</a:t>
            </a:r>
            <a:endParaRPr lang="zh-CN" altLang="en-US" dirty="0"/>
          </a:p>
        </p:txBody>
      </p:sp>
      <p:sp>
        <p:nvSpPr>
          <p:cNvPr id="3" name="流程图: 可选过程 2"/>
          <p:cNvSpPr/>
          <p:nvPr/>
        </p:nvSpPr>
        <p:spPr>
          <a:xfrm>
            <a:off x="4970117" y="1142418"/>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smtClean="0"/>
              <a:t>开始</a:t>
            </a:r>
            <a:endParaRPr lang="zh-CN" altLang="en-US" dirty="0"/>
          </a:p>
        </p:txBody>
      </p:sp>
      <p:sp>
        <p:nvSpPr>
          <p:cNvPr id="6" name="矩形 5"/>
          <p:cNvSpPr/>
          <p:nvPr/>
        </p:nvSpPr>
        <p:spPr>
          <a:xfrm>
            <a:off x="2774315" y="2258060"/>
            <a:ext cx="6643370"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找到查询的代理类是源类的第几个孩子</a:t>
            </a:r>
            <a:endParaRPr lang="zh-CN" altLang="en-US" dirty="0"/>
          </a:p>
        </p:txBody>
      </p:sp>
      <p:sp>
        <p:nvSpPr>
          <p:cNvPr id="16" name="矩形 15"/>
          <p:cNvSpPr/>
          <p:nvPr/>
        </p:nvSpPr>
        <p:spPr>
          <a:xfrm>
            <a:off x="2442210" y="3527425"/>
            <a:ext cx="7305675"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通过孩子索引到查找的内容在终点代理类存储块中的位置</a:t>
            </a:r>
            <a:endParaRPr lang="zh-CN" altLang="en-US" dirty="0"/>
          </a:p>
        </p:txBody>
      </p:sp>
      <p:sp>
        <p:nvSpPr>
          <p:cNvPr id="18" name="流程图: 可选过程 17"/>
          <p:cNvSpPr/>
          <p:nvPr/>
        </p:nvSpPr>
        <p:spPr>
          <a:xfrm>
            <a:off x="4970747" y="6002992"/>
            <a:ext cx="2250711" cy="758789"/>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dirty="0"/>
              <a:t>结束</a:t>
            </a:r>
            <a:endParaRPr lang="zh-CN" altLang="en-US" dirty="0"/>
          </a:p>
        </p:txBody>
      </p:sp>
      <p:cxnSp>
        <p:nvCxnSpPr>
          <p:cNvPr id="12" name="直接箭头连接符 11"/>
          <p:cNvCxnSpPr>
            <a:stCxn id="3" idx="2"/>
            <a:endCxn id="6" idx="0"/>
          </p:cNvCxnSpPr>
          <p:nvPr/>
        </p:nvCxnSpPr>
        <p:spPr>
          <a:xfrm>
            <a:off x="6095473" y="1901207"/>
            <a:ext cx="635" cy="3568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直接箭头连接符 13"/>
          <p:cNvCxnSpPr>
            <a:stCxn id="6" idx="2"/>
            <a:endCxn id="16" idx="0"/>
          </p:cNvCxnSpPr>
          <p:nvPr/>
        </p:nvCxnSpPr>
        <p:spPr>
          <a:xfrm flipH="1">
            <a:off x="6095469" y="3107159"/>
            <a:ext cx="635" cy="4203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直接箭头连接符 18"/>
          <p:cNvCxnSpPr>
            <a:stCxn id="16" idx="2"/>
            <a:endCxn id="5" idx="0"/>
          </p:cNvCxnSpPr>
          <p:nvPr/>
        </p:nvCxnSpPr>
        <p:spPr>
          <a:xfrm>
            <a:off x="6095365" y="4376420"/>
            <a:ext cx="0" cy="3892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 name="矩形 4"/>
          <p:cNvSpPr/>
          <p:nvPr/>
        </p:nvSpPr>
        <p:spPr>
          <a:xfrm>
            <a:off x="2442210" y="4765675"/>
            <a:ext cx="7305675" cy="848995"/>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kumimoji="1" lang="zh-CN" altLang="en-US" dirty="0">
                <a:solidFill>
                  <a:schemeClr val="tx1">
                    <a:lumMod val="75000"/>
                    <a:lumOff val="25000"/>
                  </a:schemeClr>
                </a:solidFill>
                <a:sym typeface="+mn-ea"/>
              </a:rPr>
              <a:t>将结果从磁盘中读出</a:t>
            </a:r>
            <a:endParaRPr lang="zh-CN" altLang="en-US" dirty="0"/>
          </a:p>
        </p:txBody>
      </p:sp>
      <p:cxnSp>
        <p:nvCxnSpPr>
          <p:cNvPr id="7" name="直接箭头连接符 6"/>
          <p:cNvCxnSpPr/>
          <p:nvPr/>
        </p:nvCxnSpPr>
        <p:spPr>
          <a:xfrm>
            <a:off x="6096000" y="5614035"/>
            <a:ext cx="0" cy="3892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代理类-&gt;源类</a:t>
            </a:r>
            <a:endParaRPr lang="zh-CN" altLang="en-US" dirty="0"/>
          </a:p>
        </p:txBody>
      </p:sp>
      <p:sp>
        <p:nvSpPr>
          <p:cNvPr id="4" name="文本框 3"/>
          <p:cNvSpPr txBox="1"/>
          <p:nvPr/>
        </p:nvSpPr>
        <p:spPr>
          <a:xfrm>
            <a:off x="1256030" y="2129790"/>
            <a:ext cx="9679305" cy="2598420"/>
          </a:xfrm>
          <a:prstGeom prst="rect">
            <a:avLst/>
          </a:prstGeom>
          <a:noFill/>
        </p:spPr>
        <p:txBody>
          <a:bodyPr wrap="square" lIns="180000" tIns="180000" rIns="180000" bIns="180000" rtlCol="0" anchor="t">
            <a:spAutoFit/>
          </a:bodyPr>
          <a:p>
            <a:pPr algn="just">
              <a:lnSpc>
                <a:spcPct val="130000"/>
              </a:lnSpc>
              <a:spcAft>
                <a:spcPts val="600"/>
              </a:spcAft>
            </a:pPr>
            <a:r>
              <a:rPr kumimoji="1" lang="zh-CN" altLang="en-US" sz="2800" dirty="0">
                <a:solidFill>
                  <a:schemeClr val="tx1">
                    <a:lumMod val="75000"/>
                    <a:lumOff val="25000"/>
                  </a:schemeClr>
                </a:solidFill>
              </a:rPr>
              <a:t>从代理类向源类的跨类查询比从源类向代理类的查询简单一些，因为一个代理类只有一个源类，而一个源类可以有很多的代理类。所以判断完条件之后直接从块的开始处开始读取即可，其他操作与源类查询代理类一致。</a:t>
            </a:r>
            <a:endParaRPr kumimoji="1" lang="zh-CN" altLang="en-US" sz="2800" dirty="0">
              <a:solidFill>
                <a:schemeClr val="tx1">
                  <a:lumMod val="75000"/>
                  <a:lumOff val="25000"/>
                </a:schemeClr>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代理类-&gt;代理类</a:t>
            </a:r>
            <a:endParaRPr lang="zh-CN" altLang="en-US" dirty="0"/>
          </a:p>
        </p:txBody>
      </p:sp>
      <p:sp>
        <p:nvSpPr>
          <p:cNvPr id="4" name="文本框 3"/>
          <p:cNvSpPr txBox="1"/>
          <p:nvPr/>
        </p:nvSpPr>
        <p:spPr>
          <a:xfrm>
            <a:off x="1256030" y="2409825"/>
            <a:ext cx="9679305" cy="2038350"/>
          </a:xfrm>
          <a:prstGeom prst="rect">
            <a:avLst/>
          </a:prstGeom>
          <a:noFill/>
        </p:spPr>
        <p:txBody>
          <a:bodyPr wrap="square" lIns="180000" tIns="180000" rIns="180000" bIns="180000" rtlCol="0" anchor="t">
            <a:spAutoFit/>
          </a:bodyPr>
          <a:p>
            <a:pPr algn="just">
              <a:lnSpc>
                <a:spcPct val="130000"/>
              </a:lnSpc>
              <a:spcAft>
                <a:spcPts val="600"/>
              </a:spcAft>
            </a:pPr>
            <a:r>
              <a:rPr kumimoji="1" lang="zh-CN" altLang="en-US" sz="2800" dirty="0">
                <a:solidFill>
                  <a:schemeClr val="tx1">
                    <a:lumMod val="75000"/>
                    <a:lumOff val="25000"/>
                  </a:schemeClr>
                </a:solidFill>
              </a:rPr>
              <a:t>从代理类到代理类的跨类查询是前两个查询的综合。我们首先根据他们之间的联系——他们共同的父节点找到他们的索引关系，然后再依次索引得到查询结果。</a:t>
            </a:r>
            <a:endParaRPr kumimoji="1" lang="zh-CN" altLang="en-US" sz="2800" dirty="0">
              <a:solidFill>
                <a:schemeClr val="tx1">
                  <a:lumMod val="75000"/>
                  <a:lumOff val="25000"/>
                </a:schemeClr>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5102102" y="1696052"/>
            <a:ext cx="2040890" cy="2214880"/>
          </a:xfrm>
          <a:prstGeom prst="rect">
            <a:avLst/>
          </a:prstGeom>
          <a:noFill/>
        </p:spPr>
        <p:txBody>
          <a:bodyPr wrap="none" lIns="0" rtlCol="0">
            <a:spAutoFit/>
          </a:bodyPr>
          <a:lstStyle/>
          <a:p>
            <a:pPr algn="l"/>
            <a:r>
              <a:rPr kumimoji="1" lang="en-US" altLang="zh-CN" sz="13800" b="1" dirty="0">
                <a:gradFill>
                  <a:gsLst>
                    <a:gs pos="0">
                      <a:schemeClr val="accent3">
                        <a:lumMod val="60000"/>
                        <a:lumOff val="40000"/>
                      </a:schemeClr>
                    </a:gs>
                    <a:gs pos="100000">
                      <a:schemeClr val="accent3">
                        <a:lumMod val="20000"/>
                        <a:lumOff val="80000"/>
                        <a:alpha val="0"/>
                      </a:schemeClr>
                    </a:gs>
                  </a:gsLst>
                  <a:lin ang="5400000" scaled="1"/>
                </a:gradFill>
              </a:rPr>
              <a:t>03</a:t>
            </a:r>
            <a:endParaRPr kumimoji="1" lang="zh-CN" altLang="en-US" sz="13800" b="1" dirty="0">
              <a:gradFill>
                <a:gsLst>
                  <a:gs pos="0">
                    <a:schemeClr val="accent3">
                      <a:lumMod val="60000"/>
                      <a:lumOff val="40000"/>
                    </a:schemeClr>
                  </a:gs>
                  <a:gs pos="100000">
                    <a:schemeClr val="accent3">
                      <a:lumMod val="20000"/>
                      <a:lumOff val="80000"/>
                      <a:alpha val="0"/>
                    </a:schemeClr>
                  </a:gs>
                </a:gsLst>
                <a:lin ang="5400000" scaled="1"/>
              </a:gradFill>
            </a:endParaRPr>
          </a:p>
        </p:txBody>
      </p:sp>
      <p:sp>
        <p:nvSpPr>
          <p:cNvPr id="9" name="文本占位符 39"/>
          <p:cNvSpPr txBox="1"/>
          <p:nvPr/>
        </p:nvSpPr>
        <p:spPr>
          <a:xfrm>
            <a:off x="3078999" y="3028846"/>
            <a:ext cx="6034004" cy="883197"/>
          </a:xfrm>
          <a:prstGeom prst="rect">
            <a:avLst/>
          </a:prstGeom>
        </p:spPr>
        <p:txBody>
          <a:bodyPr lIns="0" tIns="0" rIns="0" bIns="0" anchor="ctr" anchorCtr="0">
            <a:normAutofit fontScale="9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lang="zh-CN" altLang="en-US" sz="6000" b="1" dirty="0">
                <a:solidFill>
                  <a:schemeClr val="accent2"/>
                </a:solidFill>
              </a:rPr>
              <a:t>存储</a:t>
            </a:r>
            <a:endParaRPr lang="zh-CN" altLang="en-US" sz="6000" b="1" dirty="0">
              <a:solidFill>
                <a:schemeClr val="accent2"/>
              </a:solidFill>
            </a:endParaRPr>
          </a:p>
        </p:txBody>
      </p:sp>
      <p:sp>
        <p:nvSpPr>
          <p:cNvPr id="83" name="文本框 82"/>
          <p:cNvSpPr txBox="1"/>
          <p:nvPr/>
        </p:nvSpPr>
        <p:spPr>
          <a:xfrm>
            <a:off x="5713730" y="3912235"/>
            <a:ext cx="818515" cy="325120"/>
          </a:xfrm>
          <a:prstGeom prst="rect">
            <a:avLst/>
          </a:prstGeom>
          <a:noFill/>
        </p:spPr>
        <p:txBody>
          <a:bodyPr wrap="square" lIns="0" tIns="0" rIns="0" bIns="0" rtlCol="0" anchor="ctr" anchorCtr="0">
            <a:normAutofit/>
          </a:bodyPr>
          <a:lstStyle/>
          <a:p>
            <a:pPr algn="dist"/>
            <a:r>
              <a:rPr kumimoji="1" lang="en-US" altLang="zh-CN" sz="2000" dirty="0">
                <a:solidFill>
                  <a:schemeClr val="tx2"/>
                </a:solidFill>
              </a:rPr>
              <a:t>store</a:t>
            </a:r>
            <a:endParaRPr kumimoji="1" lang="en-US" altLang="zh-CN" sz="2000" dirty="0">
              <a:solidFill>
                <a:schemeClr val="tx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t>文件系统与数据库系统的本质区别</a:t>
            </a:r>
            <a:endParaRPr lang="zh-CN" altLang="en-US" dirty="0"/>
          </a:p>
        </p:txBody>
      </p:sp>
      <p:sp>
        <p:nvSpPr>
          <p:cNvPr id="8" name="内容占位符 7"/>
          <p:cNvSpPr>
            <a:spLocks noGrp="1"/>
          </p:cNvSpPr>
          <p:nvPr>
            <p:ph idx="4294967295"/>
          </p:nvPr>
        </p:nvSpPr>
        <p:spPr>
          <a:xfrm>
            <a:off x="803275" y="1186180"/>
            <a:ext cx="10585450" cy="5049520"/>
          </a:xfrm>
        </p:spPr>
        <p:txBody>
          <a:bodyPr>
            <a:noAutofit/>
          </a:bodyPr>
          <a:lstStyle/>
          <a:p>
            <a:pPr marL="0" indent="0" algn="just">
              <a:lnSpc>
                <a:spcPct val="150000"/>
              </a:lnSpc>
              <a:spcBef>
                <a:spcPts val="0"/>
              </a:spcBef>
              <a:spcAft>
                <a:spcPts val="600"/>
              </a:spcAft>
              <a:buNone/>
            </a:pPr>
            <a:r>
              <a:rPr lang="en-US" altLang="zh-CN" sz="2300" dirty="0">
                <a:solidFill>
                  <a:schemeClr val="tx1">
                    <a:lumMod val="75000"/>
                    <a:lumOff val="25000"/>
                  </a:schemeClr>
                </a:solidFill>
              </a:rPr>
              <a:t>	</a:t>
            </a:r>
            <a:r>
              <a:rPr lang="zh-CN" altLang="en-US" sz="2300" dirty="0">
                <a:solidFill>
                  <a:schemeClr val="tx1">
                    <a:lumMod val="75000"/>
                    <a:lumOff val="25000"/>
                  </a:schemeClr>
                </a:solidFill>
              </a:rPr>
              <a:t>文件系统把数据组织成相互独立的数据文件，实现了记录内的结构性，但整体无结构；而数据库系统实现整体数据的结构化。</a:t>
            </a:r>
            <a:endParaRPr lang="zh-CN" altLang="en-US" sz="2300" dirty="0">
              <a:solidFill>
                <a:schemeClr val="tx1">
                  <a:lumMod val="75000"/>
                  <a:lumOff val="25000"/>
                </a:schemeClr>
              </a:solidFill>
            </a:endParaRPr>
          </a:p>
          <a:p>
            <a:pPr marL="0" indent="0" algn="just">
              <a:lnSpc>
                <a:spcPct val="150000"/>
              </a:lnSpc>
              <a:spcBef>
                <a:spcPts val="0"/>
              </a:spcBef>
              <a:spcAft>
                <a:spcPts val="600"/>
              </a:spcAft>
              <a:buNone/>
            </a:pPr>
            <a:r>
              <a:rPr lang="en-US" altLang="zh-CN" sz="2300" dirty="0">
                <a:solidFill>
                  <a:schemeClr val="tx1">
                    <a:lumMod val="75000"/>
                    <a:lumOff val="25000"/>
                  </a:schemeClr>
                </a:solidFill>
              </a:rPr>
              <a:t>	</a:t>
            </a:r>
            <a:r>
              <a:rPr lang="zh-CN" altLang="en-US" sz="2300" dirty="0">
                <a:solidFill>
                  <a:schemeClr val="tx1">
                    <a:lumMod val="75000"/>
                    <a:lumOff val="25000"/>
                  </a:schemeClr>
                </a:solidFill>
              </a:rPr>
              <a:t>在</a:t>
            </a:r>
            <a:r>
              <a:rPr lang="zh-CN" altLang="en-US" sz="2300" b="1" dirty="0">
                <a:solidFill>
                  <a:srgbClr val="FF0000"/>
                </a:solidFill>
              </a:rPr>
              <a:t>文件系统</a:t>
            </a:r>
            <a:r>
              <a:rPr lang="zh-CN" altLang="en-US" sz="2300" dirty="0">
                <a:solidFill>
                  <a:schemeClr val="tx1">
                    <a:lumMod val="75000"/>
                    <a:lumOff val="25000"/>
                  </a:schemeClr>
                </a:solidFill>
              </a:rPr>
              <a:t>中，</a:t>
            </a:r>
            <a:r>
              <a:rPr lang="zh-CN" altLang="en-US" sz="2300" dirty="0">
                <a:solidFill>
                  <a:srgbClr val="FF0000"/>
                </a:solidFill>
              </a:rPr>
              <a:t>数据冗余度大，浪费存储空间，容易造成数据的不一致</a:t>
            </a:r>
            <a:r>
              <a:rPr lang="zh-CN" altLang="en-US" sz="2300" dirty="0">
                <a:solidFill>
                  <a:schemeClr val="tx1">
                    <a:lumMod val="75000"/>
                    <a:lumOff val="25000"/>
                  </a:schemeClr>
                </a:solidFill>
              </a:rPr>
              <a:t>，但是在</a:t>
            </a:r>
            <a:r>
              <a:rPr lang="zh-CN" altLang="en-US" sz="2300" b="1" dirty="0">
                <a:solidFill>
                  <a:srgbClr val="FF0000"/>
                </a:solidFill>
              </a:rPr>
              <a:t>数据库系统</a:t>
            </a:r>
            <a:r>
              <a:rPr lang="zh-CN" altLang="en-US" sz="2300" dirty="0">
                <a:solidFill>
                  <a:schemeClr val="tx1">
                    <a:lumMod val="75000"/>
                    <a:lumOff val="25000"/>
                  </a:schemeClr>
                </a:solidFill>
              </a:rPr>
              <a:t>中，</a:t>
            </a:r>
            <a:r>
              <a:rPr lang="zh-CN" altLang="en-US" sz="2300" dirty="0">
                <a:solidFill>
                  <a:srgbClr val="FF0000"/>
                </a:solidFill>
              </a:rPr>
              <a:t>数据是面向整个系统</a:t>
            </a:r>
            <a:r>
              <a:rPr lang="zh-CN" altLang="en-US" sz="2300" dirty="0">
                <a:solidFill>
                  <a:schemeClr val="tx1">
                    <a:lumMod val="75000"/>
                    <a:lumOff val="25000"/>
                  </a:schemeClr>
                </a:solidFill>
              </a:rPr>
              <a:t>，数据可以被多个用户、多个应用共享使用，减少了数据冗余。文件系统中的文件是为某一特定应用服务的，当要修改数据的逻辑结构时，必须修改应用程序，修改文件结构的定义，数据和程序之间缺乏独立性，数据库系统中，通过DBMS的两级映象实现了数据的物理独立性和逻辑独立性，把数据的定义从程序中分离出去，减少了应用程序的维护和修改。</a:t>
            </a:r>
            <a:endParaRPr lang="zh-CN" altLang="en-US" sz="2300" dirty="0">
              <a:solidFill>
                <a:schemeClr val="tx1">
                  <a:lumMod val="75000"/>
                  <a:lumOff val="25000"/>
                </a:schemeClr>
              </a:solidFill>
            </a:endParaRPr>
          </a:p>
          <a:p>
            <a:pPr marL="0" indent="0" algn="just">
              <a:lnSpc>
                <a:spcPct val="150000"/>
              </a:lnSpc>
              <a:spcBef>
                <a:spcPts val="0"/>
              </a:spcBef>
              <a:spcAft>
                <a:spcPts val="600"/>
              </a:spcAft>
              <a:buNone/>
            </a:pPr>
            <a:r>
              <a:rPr lang="zh-CN" altLang="en-US" sz="2300" dirty="0">
                <a:solidFill>
                  <a:schemeClr val="tx1">
                    <a:lumMod val="75000"/>
                    <a:lumOff val="25000"/>
                  </a:schemeClr>
                </a:solidFill>
              </a:rPr>
              <a:t>　　</a:t>
            </a:r>
            <a:endParaRPr lang="zh-CN" altLang="en-US" sz="2300" dirty="0">
              <a:solidFill>
                <a:schemeClr val="tx1">
                  <a:lumMod val="75000"/>
                  <a:lumOff val="25000"/>
                </a:schemeClr>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t>文件系统与数据库系统的本质区别</a:t>
            </a:r>
            <a:endParaRPr lang="zh-CN" altLang="en-US" dirty="0"/>
          </a:p>
        </p:txBody>
      </p:sp>
      <p:sp>
        <p:nvSpPr>
          <p:cNvPr id="8" name="内容占位符 7"/>
          <p:cNvSpPr>
            <a:spLocks noGrp="1"/>
          </p:cNvSpPr>
          <p:nvPr>
            <p:ph idx="4294967295"/>
          </p:nvPr>
        </p:nvSpPr>
        <p:spPr>
          <a:xfrm>
            <a:off x="803275" y="1186180"/>
            <a:ext cx="10585450" cy="5049520"/>
          </a:xfrm>
        </p:spPr>
        <p:txBody>
          <a:bodyPr>
            <a:noAutofit/>
          </a:bodyPr>
          <a:lstStyle/>
          <a:p>
            <a:pPr marL="0" indent="0" algn="just">
              <a:lnSpc>
                <a:spcPct val="150000"/>
              </a:lnSpc>
              <a:spcBef>
                <a:spcPts val="0"/>
              </a:spcBef>
              <a:spcAft>
                <a:spcPts val="600"/>
              </a:spcAft>
              <a:buNone/>
            </a:pPr>
            <a:r>
              <a:rPr lang="en-US" altLang="zh-CN" sz="2300" dirty="0">
                <a:solidFill>
                  <a:schemeClr val="tx1">
                    <a:lumMod val="75000"/>
                    <a:lumOff val="25000"/>
                  </a:schemeClr>
                </a:solidFill>
              </a:rPr>
              <a:t>	</a:t>
            </a:r>
            <a:r>
              <a:rPr lang="zh-CN" altLang="en-US" sz="2300" dirty="0">
                <a:solidFill>
                  <a:schemeClr val="tx1">
                    <a:lumMod val="75000"/>
                    <a:lumOff val="25000"/>
                  </a:schemeClr>
                </a:solidFill>
              </a:rPr>
              <a:t>文件系统和数据库系统均可以长期保存数据，由数据管理软件管理数据，数据库系统是在文件系统基础上发展而来。</a:t>
            </a:r>
            <a:endParaRPr lang="zh-CN" altLang="en-US" sz="2300" dirty="0">
              <a:solidFill>
                <a:schemeClr val="tx1">
                  <a:lumMod val="75000"/>
                  <a:lumOff val="25000"/>
                </a:schemeClr>
              </a:solidFill>
            </a:endParaRPr>
          </a:p>
          <a:p>
            <a:pPr marL="0" indent="0" algn="just">
              <a:lnSpc>
                <a:spcPct val="150000"/>
              </a:lnSpc>
              <a:spcBef>
                <a:spcPts val="0"/>
              </a:spcBef>
              <a:spcAft>
                <a:spcPts val="600"/>
              </a:spcAft>
              <a:buNone/>
            </a:pPr>
            <a:r>
              <a:rPr lang="en-US" altLang="zh-CN" sz="2300" dirty="0">
                <a:solidFill>
                  <a:schemeClr val="tx1">
                    <a:lumMod val="75000"/>
                    <a:lumOff val="25000"/>
                  </a:schemeClr>
                </a:solidFill>
              </a:rPr>
              <a:t>	</a:t>
            </a:r>
            <a:r>
              <a:rPr lang="zh-CN" altLang="en-US" sz="2300" dirty="0">
                <a:solidFill>
                  <a:schemeClr val="tx1">
                    <a:lumMod val="75000"/>
                    <a:lumOff val="25000"/>
                  </a:schemeClr>
                </a:solidFill>
              </a:rPr>
              <a:t>数据库系统主要管理数据库的存储、事务以及对数据库的操作。文件系统是操作系统管理文件和存储空间的子系统，主要是分配文件所占的簇、盘块或者建立FAT、管理空间空间等。</a:t>
            </a:r>
            <a:r>
              <a:rPr lang="zh-CN" altLang="en-US" sz="2300" dirty="0">
                <a:solidFill>
                  <a:srgbClr val="FF0000"/>
                </a:solidFill>
              </a:rPr>
              <a:t>一般来说数据库系统会调用文件系统来管理自己的数据文件，但也有些数据库系统能够自己管理数据文件，甚至在</a:t>
            </a:r>
            <a:r>
              <a:rPr lang="zh-CN" altLang="en-US" sz="2300" b="1" i="1" dirty="0">
                <a:solidFill>
                  <a:srgbClr val="FF0000"/>
                </a:solidFill>
              </a:rPr>
              <a:t>裸设备</a:t>
            </a:r>
            <a:r>
              <a:rPr lang="zh-CN" altLang="en-US" sz="2300" dirty="0">
                <a:solidFill>
                  <a:srgbClr val="FF0000"/>
                </a:solidFill>
              </a:rPr>
              <a:t>上。</a:t>
            </a:r>
            <a:r>
              <a:rPr lang="zh-CN" altLang="en-US" sz="2300" dirty="0">
                <a:solidFill>
                  <a:schemeClr val="tx1">
                    <a:lumMod val="75000"/>
                    <a:lumOff val="25000"/>
                  </a:schemeClr>
                </a:solidFill>
              </a:rPr>
              <a:t>　</a:t>
            </a:r>
            <a:endParaRPr lang="zh-CN" altLang="en-US" sz="2300" dirty="0">
              <a:solidFill>
                <a:schemeClr val="tx1">
                  <a:lumMod val="75000"/>
                  <a:lumOff val="25000"/>
                </a:schemeClr>
              </a:solidFill>
            </a:endParaRPr>
          </a:p>
          <a:p>
            <a:pPr marL="0" indent="0" algn="just">
              <a:lnSpc>
                <a:spcPct val="150000"/>
              </a:lnSpc>
              <a:spcBef>
                <a:spcPts val="0"/>
              </a:spcBef>
              <a:spcAft>
                <a:spcPts val="600"/>
              </a:spcAft>
              <a:buNone/>
            </a:pPr>
            <a:r>
              <a:rPr lang="en-US" altLang="zh-CN" sz="2300" b="1" dirty="0">
                <a:solidFill>
                  <a:schemeClr val="tx1">
                    <a:lumMod val="75000"/>
                    <a:lumOff val="25000"/>
                  </a:schemeClr>
                </a:solidFill>
              </a:rPr>
              <a:t>	</a:t>
            </a:r>
            <a:r>
              <a:rPr lang="zh-CN" altLang="en-US" sz="2300" b="1" dirty="0">
                <a:solidFill>
                  <a:schemeClr val="tx1">
                    <a:lumMod val="75000"/>
                    <a:lumOff val="25000"/>
                  </a:schemeClr>
                </a:solidFill>
                <a:sym typeface="+mn-ea"/>
              </a:rPr>
              <a:t>文件系统是操作系统必须的，而数据库系统只是数据库管理和应用所必需的。</a:t>
            </a:r>
            <a:endParaRPr lang="zh-CN" altLang="en-US" sz="2300" b="1" dirty="0">
              <a:solidFill>
                <a:schemeClr val="tx1">
                  <a:lumMod val="75000"/>
                  <a:lumOff val="25000"/>
                </a:schemeClr>
              </a:solidFill>
            </a:endParaRPr>
          </a:p>
          <a:p>
            <a:pPr marL="0" indent="0" algn="just">
              <a:lnSpc>
                <a:spcPct val="150000"/>
              </a:lnSpc>
              <a:spcBef>
                <a:spcPts val="0"/>
              </a:spcBef>
              <a:spcAft>
                <a:spcPts val="600"/>
              </a:spcAft>
              <a:buNone/>
            </a:pPr>
            <a:r>
              <a:rPr lang="zh-CN" altLang="en-US" sz="2300" dirty="0">
                <a:solidFill>
                  <a:schemeClr val="tx1">
                    <a:lumMod val="75000"/>
                    <a:lumOff val="25000"/>
                  </a:schemeClr>
                </a:solidFill>
              </a:rPr>
              <a:t>　</a:t>
            </a:r>
            <a:endParaRPr lang="zh-CN" altLang="en-US" sz="2300" dirty="0">
              <a:solidFill>
                <a:schemeClr val="tx1">
                  <a:lumMod val="75000"/>
                  <a:lumOff val="25000"/>
                </a:schemeClr>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t>我们的设计</a:t>
            </a:r>
            <a:endParaRPr lang="zh-CN" altLang="en-US" dirty="0"/>
          </a:p>
        </p:txBody>
      </p:sp>
      <p:sp>
        <p:nvSpPr>
          <p:cNvPr id="8" name="内容占位符 7"/>
          <p:cNvSpPr>
            <a:spLocks noGrp="1"/>
          </p:cNvSpPr>
          <p:nvPr>
            <p:ph idx="4294967295"/>
          </p:nvPr>
        </p:nvSpPr>
        <p:spPr>
          <a:xfrm>
            <a:off x="591820" y="1056640"/>
            <a:ext cx="5899785" cy="5179060"/>
          </a:xfrm>
        </p:spPr>
        <p:txBody>
          <a:bodyPr>
            <a:noAutofit/>
          </a:bodyPr>
          <a:lstStyle/>
          <a:p>
            <a:pPr marL="0" indent="0" algn="just">
              <a:lnSpc>
                <a:spcPct val="150000"/>
              </a:lnSpc>
              <a:spcBef>
                <a:spcPts val="0"/>
              </a:spcBef>
              <a:spcAft>
                <a:spcPts val="600"/>
              </a:spcAft>
              <a:buNone/>
            </a:pPr>
            <a:r>
              <a:rPr lang="en-US" altLang="zh-CN" sz="1200" dirty="0">
                <a:solidFill>
                  <a:schemeClr val="tx1">
                    <a:lumMod val="75000"/>
                    <a:lumOff val="25000"/>
                  </a:schemeClr>
                </a:solidFill>
              </a:rPr>
              <a:t>	</a:t>
            </a:r>
            <a:r>
              <a:rPr lang="zh-CN" altLang="en-US" sz="1900" dirty="0">
                <a:solidFill>
                  <a:schemeClr val="tx1">
                    <a:lumMod val="75000"/>
                    <a:lumOff val="25000"/>
                  </a:schemeClr>
                </a:solidFill>
              </a:rPr>
              <a:t>由于我们设计的数据库是使用</a:t>
            </a:r>
            <a:r>
              <a:rPr lang="en-US" altLang="zh-CN" sz="1900" dirty="0">
                <a:solidFill>
                  <a:schemeClr val="tx1">
                    <a:lumMod val="75000"/>
                    <a:lumOff val="25000"/>
                  </a:schemeClr>
                </a:solidFill>
              </a:rPr>
              <a:t>java</a:t>
            </a:r>
            <a:r>
              <a:rPr lang="zh-CN" altLang="en-US" sz="1900" dirty="0">
                <a:solidFill>
                  <a:schemeClr val="tx1">
                    <a:lumMod val="75000"/>
                    <a:lumOff val="25000"/>
                  </a:schemeClr>
                </a:solidFill>
              </a:rPr>
              <a:t>语言实现的，</a:t>
            </a:r>
            <a:r>
              <a:rPr lang="en-US" altLang="zh-CN" sz="1900" dirty="0">
                <a:solidFill>
                  <a:schemeClr val="tx1">
                    <a:lumMod val="75000"/>
                    <a:lumOff val="25000"/>
                  </a:schemeClr>
                </a:solidFill>
              </a:rPr>
              <a:t>jvm</a:t>
            </a:r>
            <a:r>
              <a:rPr lang="zh-CN" altLang="en-US" sz="1900" dirty="0">
                <a:solidFill>
                  <a:schemeClr val="tx1">
                    <a:lumMod val="75000"/>
                    <a:lumOff val="25000"/>
                  </a:schemeClr>
                </a:solidFill>
              </a:rPr>
              <a:t>的运行需要操作系统的支持。这使得我们无法通过</a:t>
            </a:r>
            <a:r>
              <a:rPr lang="en-US" altLang="zh-CN" sz="1900" dirty="0">
                <a:solidFill>
                  <a:schemeClr val="tx1">
                    <a:lumMod val="75000"/>
                    <a:lumOff val="25000"/>
                  </a:schemeClr>
                </a:solidFill>
              </a:rPr>
              <a:t>java</a:t>
            </a:r>
            <a:r>
              <a:rPr lang="zh-CN" altLang="en-US" sz="1900" dirty="0">
                <a:solidFill>
                  <a:schemeClr val="tx1">
                    <a:lumMod val="75000"/>
                    <a:lumOff val="25000"/>
                  </a:schemeClr>
                </a:solidFill>
              </a:rPr>
              <a:t>语言直接访问片外存储器。我们便</a:t>
            </a:r>
            <a:r>
              <a:rPr lang="zh-CN" altLang="en-US" sz="1900" dirty="0">
                <a:solidFill>
                  <a:srgbClr val="FF0000"/>
                </a:solidFill>
              </a:rPr>
              <a:t>使用</a:t>
            </a:r>
            <a:r>
              <a:rPr lang="zh-CN" altLang="en-US" sz="1900" b="1" dirty="0">
                <a:solidFill>
                  <a:srgbClr val="FF0000"/>
                </a:solidFill>
              </a:rPr>
              <a:t>操作系统的文件系统</a:t>
            </a:r>
            <a:r>
              <a:rPr lang="en-US" altLang="zh-CN" sz="1900" b="1" dirty="0">
                <a:solidFill>
                  <a:srgbClr val="FF0000"/>
                </a:solidFill>
              </a:rPr>
              <a:t>API</a:t>
            </a:r>
            <a:r>
              <a:rPr lang="zh-CN" altLang="en-US" sz="1900" dirty="0">
                <a:solidFill>
                  <a:srgbClr val="FF0000"/>
                </a:solidFill>
              </a:rPr>
              <a:t>为数据库专门建立了一个</a:t>
            </a:r>
            <a:r>
              <a:rPr lang="en-US" altLang="zh-CN" sz="1900" dirty="0">
                <a:solidFill>
                  <a:srgbClr val="FF0000"/>
                </a:solidFill>
              </a:rPr>
              <a:t>32MB</a:t>
            </a:r>
            <a:r>
              <a:rPr lang="zh-CN" altLang="en-US" sz="1900" b="1" dirty="0">
                <a:solidFill>
                  <a:srgbClr val="FF0000"/>
                </a:solidFill>
              </a:rPr>
              <a:t>虚拟磁盘</a:t>
            </a:r>
            <a:r>
              <a:rPr lang="zh-CN" altLang="en-US" sz="1900" dirty="0">
                <a:solidFill>
                  <a:schemeClr val="tx1">
                    <a:lumMod val="75000"/>
                    <a:lumOff val="25000"/>
                  </a:schemeClr>
                </a:solidFill>
              </a:rPr>
              <a:t>（大小可以通过</a:t>
            </a:r>
            <a:r>
              <a:rPr lang="en-US" altLang="zh-CN" sz="1900" dirty="0">
                <a:solidFill>
                  <a:schemeClr val="tx1">
                    <a:lumMod val="75000"/>
                    <a:lumOff val="25000"/>
                  </a:schemeClr>
                </a:solidFill>
              </a:rPr>
              <a:t>configure</a:t>
            </a:r>
            <a:r>
              <a:rPr lang="zh-CN" altLang="en-US" sz="1900" dirty="0">
                <a:solidFill>
                  <a:schemeClr val="tx1">
                    <a:lumMod val="75000"/>
                    <a:lumOff val="25000"/>
                  </a:schemeClr>
                </a:solidFill>
              </a:rPr>
              <a:t>文件改变），并设定一个</a:t>
            </a:r>
            <a:r>
              <a:rPr lang="en-US" altLang="zh-CN" sz="1900" dirty="0">
                <a:solidFill>
                  <a:schemeClr val="tx1">
                    <a:lumMod val="75000"/>
                    <a:lumOff val="25000"/>
                  </a:schemeClr>
                </a:solidFill>
              </a:rPr>
              <a:t>block</a:t>
            </a:r>
            <a:r>
              <a:rPr lang="zh-CN" altLang="en-US" sz="1900" dirty="0">
                <a:solidFill>
                  <a:schemeClr val="tx1">
                    <a:lumMod val="75000"/>
                    <a:lumOff val="25000"/>
                  </a:schemeClr>
                </a:solidFill>
              </a:rPr>
              <a:t>的大小为</a:t>
            </a:r>
            <a:r>
              <a:rPr lang="en-US" altLang="zh-CN" sz="1900" dirty="0">
                <a:solidFill>
                  <a:schemeClr val="tx1">
                    <a:lumMod val="75000"/>
                    <a:lumOff val="25000"/>
                  </a:schemeClr>
                </a:solidFill>
              </a:rPr>
              <a:t>512B</a:t>
            </a:r>
            <a:r>
              <a:rPr lang="zh-CN" altLang="en-US" sz="1900" dirty="0">
                <a:solidFill>
                  <a:schemeClr val="tx1">
                    <a:lumMod val="75000"/>
                    <a:lumOff val="25000"/>
                  </a:schemeClr>
                </a:solidFill>
              </a:rPr>
              <a:t>。使用第一块为</a:t>
            </a:r>
            <a:r>
              <a:rPr lang="en-US" altLang="zh-CN" sz="1900" dirty="0">
                <a:solidFill>
                  <a:schemeClr val="tx1">
                    <a:lumMod val="75000"/>
                    <a:lumOff val="25000"/>
                  </a:schemeClr>
                </a:solidFill>
              </a:rPr>
              <a:t>config</a:t>
            </a:r>
            <a:r>
              <a:rPr lang="zh-CN" altLang="en-US" sz="1900" dirty="0">
                <a:solidFill>
                  <a:schemeClr val="tx1">
                    <a:lumMod val="75000"/>
                    <a:lumOff val="25000"/>
                  </a:schemeClr>
                </a:solidFill>
              </a:rPr>
              <a:t>块，记录整个虚拟磁盘的总体大小，虚拟磁盘的块大小，数据块偏移（因为</a:t>
            </a:r>
            <a:r>
              <a:rPr lang="zh-CN" altLang="en-US" sz="1900" dirty="0">
                <a:solidFill>
                  <a:srgbClr val="FF0000"/>
                </a:solidFill>
              </a:rPr>
              <a:t>前半部分为</a:t>
            </a:r>
            <a:r>
              <a:rPr lang="en-US" altLang="zh-CN" sz="1900" b="1" dirty="0">
                <a:solidFill>
                  <a:srgbClr val="FF0000"/>
                </a:solidFill>
              </a:rPr>
              <a:t>config</a:t>
            </a:r>
            <a:r>
              <a:rPr lang="zh-CN" altLang="en-US" sz="1900" b="1" dirty="0">
                <a:solidFill>
                  <a:srgbClr val="FF0000"/>
                </a:solidFill>
              </a:rPr>
              <a:t>块</a:t>
            </a:r>
            <a:r>
              <a:rPr lang="zh-CN" altLang="en-US" sz="1900" dirty="0">
                <a:solidFill>
                  <a:srgbClr val="FF0000"/>
                </a:solidFill>
              </a:rPr>
              <a:t>和</a:t>
            </a:r>
            <a:r>
              <a:rPr lang="en-US" altLang="zh-CN" sz="1900" b="1" dirty="0">
                <a:solidFill>
                  <a:srgbClr val="FF0000"/>
                </a:solidFill>
              </a:rPr>
              <a:t>FAT-like</a:t>
            </a:r>
            <a:r>
              <a:rPr lang="zh-CN" altLang="en-US" sz="1900" b="1" dirty="0">
                <a:solidFill>
                  <a:srgbClr val="FF0000"/>
                </a:solidFill>
              </a:rPr>
              <a:t>块</a:t>
            </a:r>
            <a:r>
              <a:rPr lang="zh-CN" altLang="en-US" sz="1900" dirty="0">
                <a:solidFill>
                  <a:schemeClr val="tx1">
                    <a:lumMod val="75000"/>
                    <a:lumOff val="25000"/>
                  </a:schemeClr>
                </a:solidFill>
              </a:rPr>
              <a:t>，真正的数据块在后面）。</a:t>
            </a:r>
            <a:r>
              <a:rPr lang="en-US" altLang="zh-CN" sz="1900" dirty="0">
                <a:solidFill>
                  <a:schemeClr val="tx1">
                    <a:lumMod val="75000"/>
                    <a:lumOff val="25000"/>
                  </a:schemeClr>
                </a:solidFill>
              </a:rPr>
              <a:t>FAT-like</a:t>
            </a:r>
            <a:r>
              <a:rPr lang="zh-CN" altLang="en-US" sz="1900" dirty="0">
                <a:solidFill>
                  <a:schemeClr val="tx1">
                    <a:lumMod val="75000"/>
                    <a:lumOff val="25000"/>
                  </a:schemeClr>
                </a:solidFill>
              </a:rPr>
              <a:t>块部分是仿照</a:t>
            </a:r>
            <a:r>
              <a:rPr lang="en-US" altLang="zh-CN" sz="1900" dirty="0">
                <a:solidFill>
                  <a:schemeClr val="tx1">
                    <a:lumMod val="75000"/>
                    <a:lumOff val="25000"/>
                  </a:schemeClr>
                </a:solidFill>
              </a:rPr>
              <a:t>FAT</a:t>
            </a:r>
            <a:r>
              <a:rPr lang="zh-CN" altLang="en-US" sz="1900" dirty="0">
                <a:solidFill>
                  <a:schemeClr val="tx1">
                    <a:lumMod val="75000"/>
                    <a:lumOff val="25000"/>
                  </a:schemeClr>
                </a:solidFill>
              </a:rPr>
              <a:t>文件系统建立数据块之间的联系（一个块是否被使用，一个块的后继块是什么等）。</a:t>
            </a:r>
            <a:endParaRPr lang="zh-CN" altLang="en-US" sz="1900" dirty="0">
              <a:solidFill>
                <a:schemeClr val="tx1">
                  <a:lumMod val="75000"/>
                  <a:lumOff val="25000"/>
                </a:schemeClr>
              </a:solidFill>
            </a:endParaRPr>
          </a:p>
        </p:txBody>
      </p:sp>
      <p:pic>
        <p:nvPicPr>
          <p:cNvPr id="2" name="图片 1" descr="vdisk"/>
          <p:cNvPicPr>
            <a:picLocks noChangeAspect="1"/>
          </p:cNvPicPr>
          <p:nvPr/>
        </p:nvPicPr>
        <p:blipFill>
          <a:blip r:embed="rId1"/>
          <a:stretch>
            <a:fillRect/>
          </a:stretch>
        </p:blipFill>
        <p:spPr>
          <a:xfrm>
            <a:off x="6170930" y="1721485"/>
            <a:ext cx="5945505" cy="3848735"/>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t>我们的设计</a:t>
            </a:r>
            <a:endParaRPr lang="zh-CN" altLang="en-US" dirty="0"/>
          </a:p>
        </p:txBody>
      </p:sp>
      <p:sp>
        <p:nvSpPr>
          <p:cNvPr id="8" name="内容占位符 7"/>
          <p:cNvSpPr>
            <a:spLocks noGrp="1"/>
          </p:cNvSpPr>
          <p:nvPr>
            <p:ph idx="4294967295"/>
          </p:nvPr>
        </p:nvSpPr>
        <p:spPr>
          <a:xfrm>
            <a:off x="591820" y="1056640"/>
            <a:ext cx="5899785" cy="5179060"/>
          </a:xfrm>
        </p:spPr>
        <p:txBody>
          <a:bodyPr>
            <a:noAutofit/>
          </a:bodyPr>
          <a:lstStyle/>
          <a:p>
            <a:pPr marL="0" indent="0" algn="just">
              <a:lnSpc>
                <a:spcPct val="150000"/>
              </a:lnSpc>
              <a:spcBef>
                <a:spcPts val="0"/>
              </a:spcBef>
              <a:spcAft>
                <a:spcPts val="600"/>
              </a:spcAft>
              <a:buNone/>
            </a:pPr>
            <a:r>
              <a:rPr lang="en-US" altLang="zh-CN" sz="1200" dirty="0">
                <a:solidFill>
                  <a:schemeClr val="tx1">
                    <a:lumMod val="75000"/>
                    <a:lumOff val="25000"/>
                  </a:schemeClr>
                </a:solidFill>
              </a:rPr>
              <a:t>	</a:t>
            </a:r>
            <a:r>
              <a:rPr lang="zh-CN" altLang="en-US" sz="2000" dirty="0">
                <a:solidFill>
                  <a:schemeClr val="tx1">
                    <a:lumMod val="75000"/>
                    <a:lumOff val="25000"/>
                  </a:schemeClr>
                </a:solidFill>
              </a:rPr>
              <a:t>针对一个类的数据</a:t>
            </a:r>
            <a:r>
              <a:rPr lang="en-US" altLang="zh-CN" sz="2000" dirty="0">
                <a:solidFill>
                  <a:schemeClr val="tx1">
                    <a:lumMod val="75000"/>
                    <a:lumOff val="25000"/>
                  </a:schemeClr>
                </a:solidFill>
              </a:rPr>
              <a:t>tuple</a:t>
            </a:r>
            <a:r>
              <a:rPr lang="zh-CN" altLang="en-US" sz="2000" dirty="0">
                <a:solidFill>
                  <a:schemeClr val="tx1">
                    <a:lumMod val="75000"/>
                    <a:lumOff val="25000"/>
                  </a:schemeClr>
                </a:solidFill>
              </a:rPr>
              <a:t>，我们进建立了两种数据存储格式（</a:t>
            </a:r>
            <a:r>
              <a:rPr lang="en-US" altLang="zh-CN" sz="2000" dirty="0">
                <a:solidFill>
                  <a:schemeClr val="tx1">
                    <a:lumMod val="75000"/>
                    <a:lumOff val="25000"/>
                  </a:schemeClr>
                </a:solidFill>
              </a:rPr>
              <a:t>Integer</a:t>
            </a:r>
            <a:r>
              <a:rPr lang="zh-CN" altLang="en-US" sz="2000" dirty="0">
                <a:solidFill>
                  <a:schemeClr val="tx1">
                    <a:lumMod val="75000"/>
                    <a:lumOff val="25000"/>
                  </a:schemeClr>
                </a:solidFill>
              </a:rPr>
              <a:t>和</a:t>
            </a:r>
            <a:r>
              <a:rPr lang="en-US" altLang="zh-CN" sz="2000" dirty="0">
                <a:solidFill>
                  <a:schemeClr val="tx1">
                    <a:lumMod val="75000"/>
                    <a:lumOff val="25000"/>
                  </a:schemeClr>
                </a:solidFill>
              </a:rPr>
              <a:t>String</a:t>
            </a:r>
            <a:r>
              <a:rPr lang="zh-CN" altLang="en-US" sz="2000" dirty="0">
                <a:solidFill>
                  <a:schemeClr val="tx1">
                    <a:lumMod val="75000"/>
                    <a:lumOff val="25000"/>
                  </a:schemeClr>
                </a:solidFill>
              </a:rPr>
              <a:t>（也就是</a:t>
            </a:r>
            <a:r>
              <a:rPr lang="en-US" altLang="zh-CN" sz="2000" dirty="0">
                <a:solidFill>
                  <a:schemeClr val="tx1">
                    <a:lumMod val="75000"/>
                    <a:lumOff val="25000"/>
                  </a:schemeClr>
                </a:solidFill>
              </a:rPr>
              <a:t>SQL</a:t>
            </a:r>
            <a:r>
              <a:rPr lang="zh-CN" altLang="en-US" sz="2000" dirty="0">
                <a:solidFill>
                  <a:schemeClr val="tx1">
                    <a:lumMod val="75000"/>
                    <a:lumOff val="25000"/>
                  </a:schemeClr>
                </a:solidFill>
              </a:rPr>
              <a:t>语句中的</a:t>
            </a:r>
            <a:r>
              <a:rPr lang="en-US" altLang="zh-CN" sz="2000" dirty="0">
                <a:solidFill>
                  <a:schemeClr val="tx1">
                    <a:lumMod val="75000"/>
                    <a:lumOff val="25000"/>
                  </a:schemeClr>
                </a:solidFill>
              </a:rPr>
              <a:t>char</a:t>
            </a:r>
            <a:r>
              <a:rPr lang="zh-CN" altLang="en-US" sz="2000" dirty="0">
                <a:solidFill>
                  <a:schemeClr val="tx1">
                    <a:lumMod val="75000"/>
                    <a:lumOff val="25000"/>
                  </a:schemeClr>
                </a:solidFill>
              </a:rPr>
              <a:t>属性））。</a:t>
            </a:r>
            <a:r>
              <a:rPr lang="zh-CN" altLang="en-US" sz="2000" dirty="0">
                <a:solidFill>
                  <a:srgbClr val="FF0000"/>
                </a:solidFill>
              </a:rPr>
              <a:t>由于</a:t>
            </a:r>
            <a:r>
              <a:rPr lang="en-US" altLang="zh-CN" sz="2000" dirty="0">
                <a:solidFill>
                  <a:srgbClr val="FF0000"/>
                </a:solidFill>
              </a:rPr>
              <a:t>char</a:t>
            </a:r>
            <a:r>
              <a:rPr lang="zh-CN" altLang="en-US" sz="2000" dirty="0">
                <a:solidFill>
                  <a:srgbClr val="FF0000"/>
                </a:solidFill>
              </a:rPr>
              <a:t>类型属性在声明的时候没有指明</a:t>
            </a:r>
            <a:r>
              <a:rPr lang="en-US" altLang="zh-CN" sz="2000" dirty="0">
                <a:solidFill>
                  <a:srgbClr val="FF0000"/>
                </a:solidFill>
              </a:rPr>
              <a:t>attrSize</a:t>
            </a:r>
            <a:r>
              <a:rPr lang="zh-CN" altLang="en-US" sz="2000" dirty="0">
                <a:solidFill>
                  <a:srgbClr val="FF0000"/>
                </a:solidFill>
              </a:rPr>
              <a:t>，我们统一将其视为</a:t>
            </a:r>
            <a:r>
              <a:rPr lang="en-US" altLang="zh-CN" sz="2000" dirty="0">
                <a:solidFill>
                  <a:srgbClr val="FF0000"/>
                </a:solidFill>
              </a:rPr>
              <a:t>20bytes</a:t>
            </a:r>
            <a:r>
              <a:rPr lang="zh-CN" altLang="en-US" sz="2000" dirty="0">
                <a:solidFill>
                  <a:srgbClr val="FF0000"/>
                </a:solidFill>
              </a:rPr>
              <a:t>长度。</a:t>
            </a:r>
            <a:r>
              <a:rPr lang="zh-CN" altLang="en-US" sz="2000" dirty="0">
                <a:solidFill>
                  <a:schemeClr val="tx1">
                    <a:lumMod val="75000"/>
                    <a:lumOff val="25000"/>
                  </a:schemeClr>
                </a:solidFill>
              </a:rPr>
              <a:t>而对于</a:t>
            </a:r>
            <a:r>
              <a:rPr lang="en-US" altLang="zh-CN" sz="2000" dirty="0">
                <a:solidFill>
                  <a:schemeClr val="tx1">
                    <a:lumMod val="75000"/>
                    <a:lumOff val="25000"/>
                  </a:schemeClr>
                </a:solidFill>
              </a:rPr>
              <a:t>Integer</a:t>
            </a:r>
            <a:r>
              <a:rPr lang="zh-CN" altLang="en-US" sz="2000" dirty="0">
                <a:solidFill>
                  <a:schemeClr val="tx1">
                    <a:lumMod val="75000"/>
                    <a:lumOff val="25000"/>
                  </a:schemeClr>
                </a:solidFill>
              </a:rPr>
              <a:t>数据，我们统一视为</a:t>
            </a:r>
            <a:r>
              <a:rPr lang="en-US" altLang="zh-CN" sz="2000" dirty="0">
                <a:solidFill>
                  <a:schemeClr val="tx1">
                    <a:lumMod val="75000"/>
                    <a:lumOff val="25000"/>
                  </a:schemeClr>
                </a:solidFill>
              </a:rPr>
              <a:t>4bytes</a:t>
            </a:r>
            <a:r>
              <a:rPr lang="zh-CN" altLang="en-US" sz="2000" dirty="0">
                <a:solidFill>
                  <a:schemeClr val="tx1">
                    <a:lumMod val="75000"/>
                    <a:lumOff val="25000"/>
                  </a:schemeClr>
                </a:solidFill>
              </a:rPr>
              <a:t>长，使用小端存储。</a:t>
            </a:r>
            <a:endParaRPr lang="zh-CN" altLang="en-US" sz="2000" dirty="0">
              <a:solidFill>
                <a:schemeClr val="tx1">
                  <a:lumMod val="75000"/>
                  <a:lumOff val="25000"/>
                </a:schemeClr>
              </a:solidFill>
            </a:endParaRPr>
          </a:p>
          <a:p>
            <a:pPr marL="0" indent="0" algn="just">
              <a:lnSpc>
                <a:spcPct val="150000"/>
              </a:lnSpc>
              <a:spcBef>
                <a:spcPts val="0"/>
              </a:spcBef>
              <a:spcAft>
                <a:spcPts val="600"/>
              </a:spcAft>
              <a:buNone/>
            </a:pPr>
            <a:r>
              <a:rPr lang="en-US" altLang="zh-CN" sz="2000" dirty="0">
                <a:solidFill>
                  <a:schemeClr val="tx1">
                    <a:lumMod val="75000"/>
                    <a:lumOff val="25000"/>
                  </a:schemeClr>
                </a:solidFill>
              </a:rPr>
              <a:t>	</a:t>
            </a:r>
            <a:r>
              <a:rPr lang="zh-CN" altLang="en-US" sz="2000" dirty="0">
                <a:solidFill>
                  <a:srgbClr val="FF0000"/>
                </a:solidFill>
              </a:rPr>
              <a:t>为了方便数据库</a:t>
            </a:r>
            <a:r>
              <a:rPr lang="en-US" altLang="zh-CN" sz="2000" b="1" dirty="0">
                <a:solidFill>
                  <a:srgbClr val="FF0000"/>
                </a:solidFill>
              </a:rPr>
              <a:t>insert</a:t>
            </a:r>
            <a:r>
              <a:rPr lang="zh-CN" altLang="en-US" sz="2000" dirty="0">
                <a:solidFill>
                  <a:srgbClr val="FF0000"/>
                </a:solidFill>
              </a:rPr>
              <a:t>等操作</a:t>
            </a:r>
            <a:r>
              <a:rPr lang="zh-CN" altLang="en-US" sz="2000" dirty="0">
                <a:solidFill>
                  <a:schemeClr val="tx1">
                    <a:lumMod val="75000"/>
                    <a:lumOff val="25000"/>
                  </a:schemeClr>
                </a:solidFill>
              </a:rPr>
              <a:t>，我们为一个类的</a:t>
            </a:r>
            <a:r>
              <a:rPr lang="en-US" altLang="zh-CN" sz="2000" dirty="0">
                <a:solidFill>
                  <a:schemeClr val="tx1">
                    <a:lumMod val="75000"/>
                    <a:lumOff val="25000"/>
                  </a:schemeClr>
                </a:solidFill>
              </a:rPr>
              <a:t>tuple</a:t>
            </a:r>
            <a:r>
              <a:rPr lang="zh-CN" altLang="en-US" sz="2000" dirty="0">
                <a:solidFill>
                  <a:schemeClr val="tx1">
                    <a:lumMod val="75000"/>
                    <a:lumOff val="25000"/>
                  </a:schemeClr>
                </a:solidFill>
              </a:rPr>
              <a:t>数据块维护了一个</a:t>
            </a:r>
            <a:r>
              <a:rPr lang="en-US" altLang="zh-CN" sz="2000" b="1" dirty="0">
                <a:solidFill>
                  <a:srgbClr val="FF0000"/>
                </a:solidFill>
              </a:rPr>
              <a:t>slub-like</a:t>
            </a:r>
            <a:r>
              <a:rPr lang="zh-CN" altLang="en-US" sz="2000" b="1" dirty="0">
                <a:solidFill>
                  <a:srgbClr val="FF0000"/>
                </a:solidFill>
              </a:rPr>
              <a:t>占用块</a:t>
            </a:r>
            <a:r>
              <a:rPr lang="zh-CN" altLang="en-US" sz="2000" dirty="0">
                <a:solidFill>
                  <a:schemeClr val="tx1">
                    <a:lumMod val="75000"/>
                    <a:lumOff val="25000"/>
                  </a:schemeClr>
                </a:solidFill>
              </a:rPr>
              <a:t>。也就是说我们通过</a:t>
            </a:r>
            <a:r>
              <a:rPr lang="en-US" altLang="zh-CN" sz="2000" dirty="0">
                <a:solidFill>
                  <a:schemeClr val="tx1">
                    <a:lumMod val="75000"/>
                    <a:lumOff val="25000"/>
                  </a:schemeClr>
                </a:solidFill>
              </a:rPr>
              <a:t>objetc table</a:t>
            </a:r>
            <a:r>
              <a:rPr lang="zh-CN" altLang="en-US" sz="2000" dirty="0">
                <a:solidFill>
                  <a:schemeClr val="tx1">
                    <a:lumMod val="75000"/>
                    <a:lumOff val="25000"/>
                  </a:schemeClr>
                </a:solidFill>
              </a:rPr>
              <a:t>搜索到的第一个</a:t>
            </a:r>
            <a:r>
              <a:rPr lang="en-US" altLang="zh-CN" sz="2000" dirty="0">
                <a:solidFill>
                  <a:schemeClr val="tx1">
                    <a:lumMod val="75000"/>
                    <a:lumOff val="25000"/>
                  </a:schemeClr>
                </a:solidFill>
              </a:rPr>
              <a:t>tuple</a:t>
            </a:r>
            <a:r>
              <a:rPr lang="zh-CN" altLang="en-US" sz="2000" dirty="0">
                <a:solidFill>
                  <a:schemeClr val="tx1">
                    <a:lumMod val="75000"/>
                    <a:lumOff val="25000"/>
                  </a:schemeClr>
                </a:solidFill>
              </a:rPr>
              <a:t>的</a:t>
            </a:r>
            <a:r>
              <a:rPr lang="en-US" altLang="zh-CN" sz="2000" dirty="0">
                <a:solidFill>
                  <a:schemeClr val="tx1">
                    <a:lumMod val="75000"/>
                    <a:lumOff val="25000"/>
                  </a:schemeClr>
                </a:solidFill>
              </a:rPr>
              <a:t>block</a:t>
            </a:r>
            <a:r>
              <a:rPr lang="zh-CN" altLang="en-US" sz="2000" dirty="0">
                <a:solidFill>
                  <a:schemeClr val="tx1">
                    <a:lumMod val="75000"/>
                    <a:lumOff val="25000"/>
                  </a:schemeClr>
                </a:solidFill>
              </a:rPr>
              <a:t>，不用来存数据，而是存储该类的</a:t>
            </a:r>
            <a:r>
              <a:rPr lang="en-US" altLang="zh-CN" sz="2000" dirty="0">
                <a:solidFill>
                  <a:schemeClr val="tx1">
                    <a:lumMod val="75000"/>
                    <a:lumOff val="25000"/>
                  </a:schemeClr>
                </a:solidFill>
              </a:rPr>
              <a:t>tuple</a:t>
            </a:r>
            <a:r>
              <a:rPr lang="zh-CN" altLang="en-US" sz="2000" dirty="0">
                <a:solidFill>
                  <a:schemeClr val="tx1">
                    <a:lumMod val="75000"/>
                    <a:lumOff val="25000"/>
                  </a:schemeClr>
                </a:solidFill>
              </a:rPr>
              <a:t>占用信息。依据此</a:t>
            </a:r>
            <a:r>
              <a:rPr lang="en-US" altLang="zh-CN" sz="2000" dirty="0">
                <a:solidFill>
                  <a:schemeClr val="tx1">
                    <a:lumMod val="75000"/>
                    <a:lumOff val="25000"/>
                  </a:schemeClr>
                </a:solidFill>
              </a:rPr>
              <a:t>block</a:t>
            </a:r>
            <a:r>
              <a:rPr lang="zh-CN" altLang="en-US" sz="2000" dirty="0">
                <a:solidFill>
                  <a:schemeClr val="tx1">
                    <a:lumMod val="75000"/>
                    <a:lumOff val="25000"/>
                  </a:schemeClr>
                </a:solidFill>
              </a:rPr>
              <a:t>和</a:t>
            </a:r>
            <a:r>
              <a:rPr lang="en-US" altLang="zh-CN" sz="2000" dirty="0">
                <a:solidFill>
                  <a:schemeClr val="tx1">
                    <a:lumMod val="75000"/>
                    <a:lumOff val="25000"/>
                  </a:schemeClr>
                </a:solidFill>
              </a:rPr>
              <a:t>FAT-like</a:t>
            </a:r>
            <a:r>
              <a:rPr lang="zh-CN" altLang="en-US" sz="2000" dirty="0">
                <a:solidFill>
                  <a:schemeClr val="tx1">
                    <a:lumMod val="75000"/>
                    <a:lumOff val="25000"/>
                  </a:schemeClr>
                </a:solidFill>
              </a:rPr>
              <a:t>查找到的第二个</a:t>
            </a:r>
            <a:r>
              <a:rPr lang="en-US" altLang="zh-CN" sz="2000" dirty="0">
                <a:solidFill>
                  <a:schemeClr val="tx1">
                    <a:lumMod val="75000"/>
                    <a:lumOff val="25000"/>
                  </a:schemeClr>
                </a:solidFill>
              </a:rPr>
              <a:t>block</a:t>
            </a:r>
            <a:r>
              <a:rPr lang="zh-CN" altLang="en-US" sz="2000" dirty="0">
                <a:solidFill>
                  <a:schemeClr val="tx1">
                    <a:lumMod val="75000"/>
                    <a:lumOff val="25000"/>
                  </a:schemeClr>
                </a:solidFill>
              </a:rPr>
              <a:t>才是</a:t>
            </a:r>
            <a:r>
              <a:rPr lang="zh-CN" altLang="en-US" sz="2000" dirty="0">
                <a:solidFill>
                  <a:schemeClr val="tx1">
                    <a:lumMod val="75000"/>
                    <a:lumOff val="25000"/>
                  </a:schemeClr>
                </a:solidFill>
                <a:sym typeface="+mn-ea"/>
              </a:rPr>
              <a:t>该类的</a:t>
            </a:r>
            <a:r>
              <a:rPr lang="zh-CN" altLang="en-US" sz="2000" dirty="0">
                <a:solidFill>
                  <a:schemeClr val="tx1">
                    <a:lumMod val="75000"/>
                    <a:lumOff val="25000"/>
                  </a:schemeClr>
                </a:solidFill>
              </a:rPr>
              <a:t>首个数据块。</a:t>
            </a:r>
            <a:endParaRPr lang="zh-CN" altLang="en-US" sz="2000" dirty="0">
              <a:solidFill>
                <a:schemeClr val="tx1">
                  <a:lumMod val="75000"/>
                  <a:lumOff val="25000"/>
                </a:schemeClr>
              </a:solidFill>
            </a:endParaRPr>
          </a:p>
        </p:txBody>
      </p:sp>
      <p:pic>
        <p:nvPicPr>
          <p:cNvPr id="3" name="图片 2" descr="data-block"/>
          <p:cNvPicPr>
            <a:picLocks noChangeAspect="1"/>
          </p:cNvPicPr>
          <p:nvPr/>
        </p:nvPicPr>
        <p:blipFill>
          <a:blip r:embed="rId1"/>
          <a:stretch>
            <a:fillRect/>
          </a:stretch>
        </p:blipFill>
        <p:spPr>
          <a:xfrm>
            <a:off x="5811520" y="655320"/>
            <a:ext cx="6578600" cy="598170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t>我们的设计</a:t>
            </a:r>
            <a:endParaRPr lang="zh-CN" altLang="en-US" dirty="0"/>
          </a:p>
        </p:txBody>
      </p:sp>
      <p:sp>
        <p:nvSpPr>
          <p:cNvPr id="8" name="内容占位符 7"/>
          <p:cNvSpPr>
            <a:spLocks noGrp="1"/>
          </p:cNvSpPr>
          <p:nvPr>
            <p:ph idx="4294967295"/>
          </p:nvPr>
        </p:nvSpPr>
        <p:spPr>
          <a:xfrm>
            <a:off x="534670" y="1057275"/>
            <a:ext cx="5915025" cy="5613400"/>
          </a:xfrm>
        </p:spPr>
        <p:txBody>
          <a:bodyPr>
            <a:noAutofit/>
          </a:bodyPr>
          <a:lstStyle/>
          <a:p>
            <a:pPr marL="0" indent="0" algn="just">
              <a:lnSpc>
                <a:spcPct val="150000"/>
              </a:lnSpc>
              <a:spcBef>
                <a:spcPts val="0"/>
              </a:spcBef>
              <a:spcAft>
                <a:spcPts val="600"/>
              </a:spcAft>
              <a:buNone/>
            </a:pPr>
            <a:r>
              <a:rPr lang="en-US" altLang="zh-CN" sz="1800" dirty="0">
                <a:solidFill>
                  <a:schemeClr val="tx1">
                    <a:lumMod val="75000"/>
                    <a:lumOff val="25000"/>
                  </a:schemeClr>
                </a:solidFill>
              </a:rPr>
              <a:t>	</a:t>
            </a:r>
            <a:r>
              <a:rPr lang="zh-CN" altLang="en-US" sz="2000" dirty="0">
                <a:solidFill>
                  <a:schemeClr val="tx1">
                    <a:lumMod val="75000"/>
                    <a:lumOff val="25000"/>
                  </a:schemeClr>
                </a:solidFill>
              </a:rPr>
              <a:t>以上提及的部分，皆为对虚拟磁盘的设计，用于存储</a:t>
            </a:r>
            <a:r>
              <a:rPr lang="en-US" altLang="zh-CN" sz="2000" dirty="0">
                <a:solidFill>
                  <a:schemeClr val="tx1">
                    <a:lumMod val="75000"/>
                    <a:lumOff val="25000"/>
                  </a:schemeClr>
                </a:solidFill>
              </a:rPr>
              <a:t>tuple</a:t>
            </a:r>
            <a:r>
              <a:rPr lang="zh-CN" altLang="en-US" sz="2000" dirty="0">
                <a:solidFill>
                  <a:schemeClr val="tx1">
                    <a:lumMod val="75000"/>
                    <a:lumOff val="25000"/>
                  </a:schemeClr>
                </a:solidFill>
              </a:rPr>
              <a:t>数据。而数据库的元数据则被维护在</a:t>
            </a:r>
            <a:r>
              <a:rPr lang="en-US" altLang="zh-CN" sz="2000" dirty="0">
                <a:solidFill>
                  <a:schemeClr val="tx1">
                    <a:lumMod val="75000"/>
                    <a:lumOff val="25000"/>
                  </a:schemeClr>
                </a:solidFill>
              </a:rPr>
              <a:t>systenTable</a:t>
            </a:r>
            <a:r>
              <a:rPr lang="zh-CN" altLang="en-US" sz="2000" dirty="0">
                <a:solidFill>
                  <a:schemeClr val="tx1">
                    <a:lumMod val="75000"/>
                    <a:lumOff val="25000"/>
                  </a:schemeClr>
                </a:solidFill>
              </a:rPr>
              <a:t>文件夹下面的七个系统表中：</a:t>
            </a:r>
            <a:r>
              <a:rPr lang="en-US" altLang="zh-CN" sz="2000" dirty="0">
                <a:solidFill>
                  <a:schemeClr val="tx1">
                    <a:lumMod val="75000"/>
                    <a:lumOff val="25000"/>
                  </a:schemeClr>
                </a:solidFill>
              </a:rPr>
              <a:t>classTable</a:t>
            </a:r>
            <a:r>
              <a:rPr lang="zh-CN" altLang="en-US" sz="2000" dirty="0">
                <a:solidFill>
                  <a:schemeClr val="tx1">
                    <a:lumMod val="75000"/>
                    <a:lumOff val="25000"/>
                  </a:schemeClr>
                </a:solidFill>
              </a:rPr>
              <a:t>、</a:t>
            </a:r>
            <a:r>
              <a:rPr lang="en-US" altLang="zh-CN" sz="2000" dirty="0">
                <a:solidFill>
                  <a:schemeClr val="tx1">
                    <a:lumMod val="75000"/>
                    <a:lumOff val="25000"/>
                  </a:schemeClr>
                </a:solidFill>
              </a:rPr>
              <a:t>attributeTable</a:t>
            </a:r>
            <a:r>
              <a:rPr lang="zh-CN" altLang="en-US" sz="2000" dirty="0">
                <a:solidFill>
                  <a:schemeClr val="tx1">
                    <a:lumMod val="75000"/>
                    <a:lumOff val="25000"/>
                  </a:schemeClr>
                </a:solidFill>
              </a:rPr>
              <a:t>、</a:t>
            </a:r>
            <a:r>
              <a:rPr lang="en-US" altLang="zh-CN" sz="2000" dirty="0">
                <a:solidFill>
                  <a:schemeClr val="tx1">
                    <a:lumMod val="75000"/>
                    <a:lumOff val="25000"/>
                  </a:schemeClr>
                </a:solidFill>
              </a:rPr>
              <a:t>deputyTable</a:t>
            </a:r>
            <a:r>
              <a:rPr lang="zh-CN" altLang="en-US" sz="2000" dirty="0">
                <a:solidFill>
                  <a:schemeClr val="tx1">
                    <a:lumMod val="75000"/>
                    <a:lumOff val="25000"/>
                  </a:schemeClr>
                </a:solidFill>
              </a:rPr>
              <a:t>、</a:t>
            </a:r>
            <a:r>
              <a:rPr lang="en-US" altLang="zh-CN" sz="2000" dirty="0">
                <a:solidFill>
                  <a:schemeClr val="tx1">
                    <a:lumMod val="75000"/>
                    <a:lumOff val="25000"/>
                  </a:schemeClr>
                </a:solidFill>
              </a:rPr>
              <a:t>deputyRuleTable</a:t>
            </a:r>
            <a:r>
              <a:rPr lang="zh-CN" altLang="en-US" sz="2000" dirty="0">
                <a:solidFill>
                  <a:schemeClr val="tx1">
                    <a:lumMod val="75000"/>
                    <a:lumOff val="25000"/>
                  </a:schemeClr>
                </a:solidFill>
              </a:rPr>
              <a:t>、</a:t>
            </a:r>
            <a:r>
              <a:rPr lang="en-US" altLang="zh-CN" sz="2000" dirty="0">
                <a:solidFill>
                  <a:schemeClr val="tx1">
                    <a:lumMod val="75000"/>
                    <a:lumOff val="25000"/>
                  </a:schemeClr>
                </a:solidFill>
              </a:rPr>
              <a:t>objectTable</a:t>
            </a:r>
            <a:r>
              <a:rPr lang="zh-CN" altLang="en-US" sz="2000" dirty="0">
                <a:solidFill>
                  <a:schemeClr val="tx1">
                    <a:lumMod val="75000"/>
                    <a:lumOff val="25000"/>
                  </a:schemeClr>
                </a:solidFill>
              </a:rPr>
              <a:t>、</a:t>
            </a:r>
            <a:r>
              <a:rPr lang="en-US" altLang="zh-CN" sz="2000" dirty="0">
                <a:solidFill>
                  <a:schemeClr val="tx1">
                    <a:lumMod val="75000"/>
                    <a:lumOff val="25000"/>
                  </a:schemeClr>
                </a:solidFill>
              </a:rPr>
              <a:t>switchingTable</a:t>
            </a:r>
            <a:r>
              <a:rPr lang="zh-CN" altLang="en-US" sz="2000" dirty="0">
                <a:solidFill>
                  <a:schemeClr val="tx1">
                    <a:lumMod val="75000"/>
                    <a:lumOff val="25000"/>
                  </a:schemeClr>
                </a:solidFill>
              </a:rPr>
              <a:t>、</a:t>
            </a:r>
            <a:r>
              <a:rPr lang="en-US" altLang="zh-CN" sz="2000" dirty="0">
                <a:solidFill>
                  <a:schemeClr val="tx1">
                    <a:lumMod val="75000"/>
                    <a:lumOff val="25000"/>
                  </a:schemeClr>
                </a:solidFill>
              </a:rPr>
              <a:t>biPointerTable</a:t>
            </a:r>
            <a:r>
              <a:rPr lang="zh-CN" altLang="en-US" sz="2000" dirty="0">
                <a:solidFill>
                  <a:schemeClr val="tx1">
                    <a:lumMod val="75000"/>
                    <a:lumOff val="25000"/>
                  </a:schemeClr>
                </a:solidFill>
              </a:rPr>
              <a:t>中。</a:t>
            </a:r>
            <a:endParaRPr lang="zh-CN" altLang="en-US" sz="2000" dirty="0">
              <a:solidFill>
                <a:schemeClr val="tx1">
                  <a:lumMod val="75000"/>
                  <a:lumOff val="25000"/>
                </a:schemeClr>
              </a:solidFill>
            </a:endParaRPr>
          </a:p>
          <a:p>
            <a:pPr marL="0" indent="0" algn="just">
              <a:lnSpc>
                <a:spcPct val="150000"/>
              </a:lnSpc>
              <a:spcBef>
                <a:spcPts val="0"/>
              </a:spcBef>
              <a:spcAft>
                <a:spcPts val="600"/>
              </a:spcAft>
              <a:buNone/>
            </a:pPr>
            <a:r>
              <a:rPr lang="en-US" altLang="zh-CN" sz="2000" dirty="0">
                <a:solidFill>
                  <a:schemeClr val="tx1">
                    <a:lumMod val="75000"/>
                    <a:lumOff val="25000"/>
                  </a:schemeClr>
                </a:solidFill>
              </a:rPr>
              <a:t>	</a:t>
            </a:r>
            <a:r>
              <a:rPr lang="zh-CN" altLang="en-US" sz="2000" dirty="0">
                <a:solidFill>
                  <a:schemeClr val="tx1">
                    <a:lumMod val="75000"/>
                    <a:lumOff val="25000"/>
                  </a:schemeClr>
                </a:solidFill>
              </a:rPr>
              <a:t>每次获取类、更新类等的时候，便将其内容读出。先将读出的内容</a:t>
            </a:r>
            <a:r>
              <a:rPr lang="en-US" altLang="zh-CN" sz="2000" dirty="0">
                <a:solidFill>
                  <a:schemeClr val="tx1">
                    <a:lumMod val="75000"/>
                    <a:lumOff val="25000"/>
                  </a:schemeClr>
                </a:solidFill>
              </a:rPr>
              <a:t>decode</a:t>
            </a:r>
            <a:r>
              <a:rPr lang="zh-CN" altLang="en-US" sz="2000" dirty="0">
                <a:solidFill>
                  <a:schemeClr val="tx1">
                    <a:lumMod val="75000"/>
                    <a:lumOff val="25000"/>
                  </a:schemeClr>
                </a:solidFill>
              </a:rPr>
              <a:t>解码，然后在内存中初始化数据结构。之后将这些</a:t>
            </a:r>
            <a:r>
              <a:rPr lang="en-US" altLang="zh-CN" sz="2000" dirty="0">
                <a:solidFill>
                  <a:schemeClr val="tx1">
                    <a:lumMod val="75000"/>
                    <a:lumOff val="25000"/>
                  </a:schemeClr>
                </a:solidFill>
              </a:rPr>
              <a:t>table</a:t>
            </a:r>
            <a:r>
              <a:rPr lang="zh-CN" altLang="en-US" sz="2000" dirty="0">
                <a:solidFill>
                  <a:schemeClr val="tx1">
                    <a:lumMod val="75000"/>
                    <a:lumOff val="25000"/>
                  </a:schemeClr>
                </a:solidFill>
              </a:rPr>
              <a:t>数据结构转化为一个统一的</a:t>
            </a:r>
            <a:r>
              <a:rPr lang="en-US" altLang="zh-CN" sz="2000" dirty="0">
                <a:solidFill>
                  <a:schemeClr val="tx1">
                    <a:lumMod val="75000"/>
                    <a:lumOff val="25000"/>
                  </a:schemeClr>
                </a:solidFill>
              </a:rPr>
              <a:t>ClassStruct</a:t>
            </a:r>
            <a:r>
              <a:rPr lang="zh-CN" altLang="en-US" sz="2000" dirty="0">
                <a:solidFill>
                  <a:schemeClr val="tx1">
                    <a:lumMod val="75000"/>
                    <a:lumOff val="25000"/>
                  </a:schemeClr>
                </a:solidFill>
              </a:rPr>
              <a:t>数据结构供执行部分使用。如果</a:t>
            </a:r>
            <a:r>
              <a:rPr lang="en-US" altLang="zh-CN" sz="2000" dirty="0">
                <a:solidFill>
                  <a:schemeClr val="tx1">
                    <a:lumMod val="75000"/>
                    <a:lumOff val="25000"/>
                  </a:schemeClr>
                </a:solidFill>
              </a:rPr>
              <a:t>saveClassStruct</a:t>
            </a:r>
            <a:r>
              <a:rPr lang="zh-CN" altLang="en-US" sz="2000" dirty="0">
                <a:solidFill>
                  <a:schemeClr val="tx1">
                    <a:lumMod val="75000"/>
                    <a:lumOff val="25000"/>
                  </a:schemeClr>
                </a:solidFill>
              </a:rPr>
              <a:t>，则将执行部分提供的</a:t>
            </a:r>
            <a:r>
              <a:rPr lang="en-US" altLang="zh-CN" sz="2000" dirty="0">
                <a:solidFill>
                  <a:schemeClr val="tx1">
                    <a:lumMod val="75000"/>
                    <a:lumOff val="25000"/>
                  </a:schemeClr>
                </a:solidFill>
              </a:rPr>
              <a:t>ClassStruct</a:t>
            </a:r>
            <a:r>
              <a:rPr lang="zh-CN" altLang="en-US" sz="2000" dirty="0">
                <a:solidFill>
                  <a:schemeClr val="tx1">
                    <a:lumMod val="75000"/>
                    <a:lumOff val="25000"/>
                  </a:schemeClr>
                </a:solidFill>
              </a:rPr>
              <a:t>解析，分别存入到相应的</a:t>
            </a:r>
            <a:r>
              <a:rPr lang="en-US" altLang="zh-CN" sz="2000" dirty="0">
                <a:solidFill>
                  <a:schemeClr val="tx1">
                    <a:lumMod val="75000"/>
                    <a:lumOff val="25000"/>
                  </a:schemeClr>
                </a:solidFill>
              </a:rPr>
              <a:t>system table</a:t>
            </a:r>
            <a:r>
              <a:rPr lang="zh-CN" altLang="en-US" sz="2000" dirty="0">
                <a:solidFill>
                  <a:schemeClr val="tx1">
                    <a:lumMod val="75000"/>
                    <a:lumOff val="25000"/>
                  </a:schemeClr>
                </a:solidFill>
              </a:rPr>
              <a:t>中。</a:t>
            </a:r>
            <a:endParaRPr lang="zh-CN" altLang="en-US" sz="2000" dirty="0">
              <a:solidFill>
                <a:schemeClr val="tx1">
                  <a:lumMod val="75000"/>
                  <a:lumOff val="25000"/>
                </a:schemeClr>
              </a:solidFill>
            </a:endParaRPr>
          </a:p>
        </p:txBody>
      </p:sp>
      <p:pic>
        <p:nvPicPr>
          <p:cNvPr id="2" name="图片 1" descr="system-table"/>
          <p:cNvPicPr>
            <a:picLocks noChangeAspect="1"/>
          </p:cNvPicPr>
          <p:nvPr/>
        </p:nvPicPr>
        <p:blipFill>
          <a:blip r:embed="rId1"/>
          <a:stretch>
            <a:fillRect/>
          </a:stretch>
        </p:blipFill>
        <p:spPr>
          <a:xfrm>
            <a:off x="6449695" y="1646555"/>
            <a:ext cx="5677535" cy="42710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en-US" altLang="zh-CN" dirty="0"/>
              <a:t>OPTIONS</a:t>
            </a:r>
            <a:endParaRPr lang="zh-CN" altLang="en-US" dirty="0"/>
          </a:p>
        </p:txBody>
      </p:sp>
      <p:sp>
        <p:nvSpPr>
          <p:cNvPr id="9" name="文本框 8"/>
          <p:cNvSpPr txBox="1"/>
          <p:nvPr/>
        </p:nvSpPr>
        <p:spPr>
          <a:xfrm>
            <a:off x="-609583" y="268073"/>
            <a:ext cx="4318001" cy="2413034"/>
          </a:xfrm>
          <a:prstGeom prst="rect">
            <a:avLst/>
          </a:prstGeom>
          <a:noFill/>
        </p:spPr>
        <p:txBody>
          <a:bodyPr wrap="square" lIns="0" tIns="36000" rIns="0" bIns="36000" rtlCol="0" anchor="ctr" anchorCtr="0">
            <a:normAutofit/>
          </a:bodyPr>
          <a:lstStyle/>
          <a:p>
            <a:pPr algn="ctr">
              <a:lnSpc>
                <a:spcPct val="120000"/>
              </a:lnSpc>
            </a:pPr>
            <a:r>
              <a:rPr kumimoji="1" lang="en-US" altLang="zh-CN" sz="2400" b="1" dirty="0">
                <a:solidFill>
                  <a:schemeClr val="accent2"/>
                </a:solidFill>
              </a:rPr>
              <a:t>STATIC = false;</a:t>
            </a:r>
            <a:endParaRPr kumimoji="1" lang="en-US" altLang="zh-CN" sz="2400" b="1" dirty="0">
              <a:solidFill>
                <a:schemeClr val="accent2"/>
              </a:solidFill>
            </a:endParaRPr>
          </a:p>
        </p:txBody>
      </p:sp>
      <p:sp>
        <p:nvSpPr>
          <p:cNvPr id="6" name="矩形 5"/>
          <p:cNvSpPr/>
          <p:nvPr/>
        </p:nvSpPr>
        <p:spPr>
          <a:xfrm>
            <a:off x="271412" y="2959817"/>
            <a:ext cx="2877712" cy="494751"/>
          </a:xfrm>
          <a:prstGeom prst="rect">
            <a:avLst/>
          </a:prstGeom>
        </p:spPr>
        <p:txBody>
          <a:bodyPr wrap="none">
            <a:spAutoFit/>
          </a:bodyPr>
          <a:lstStyle/>
          <a:p>
            <a:pPr algn="ctr">
              <a:lnSpc>
                <a:spcPct val="120000"/>
              </a:lnSpc>
            </a:pPr>
            <a:r>
              <a:rPr kumimoji="1" lang="en-US" altLang="zh-CN" sz="2400" b="1" dirty="0">
                <a:solidFill>
                  <a:schemeClr val="accent2"/>
                </a:solidFill>
              </a:rPr>
              <a:t> LOOKAHEAD = 2;</a:t>
            </a:r>
            <a:endParaRPr kumimoji="1" lang="en-US" altLang="zh-CN" sz="2400" b="1" dirty="0">
              <a:solidFill>
                <a:schemeClr val="accent2"/>
              </a:solidFill>
            </a:endParaRPr>
          </a:p>
        </p:txBody>
      </p:sp>
      <p:sp>
        <p:nvSpPr>
          <p:cNvPr id="11" name="矩形 10"/>
          <p:cNvSpPr/>
          <p:nvPr/>
        </p:nvSpPr>
        <p:spPr>
          <a:xfrm>
            <a:off x="382275" y="4339511"/>
            <a:ext cx="3763787" cy="494751"/>
          </a:xfrm>
          <a:prstGeom prst="rect">
            <a:avLst/>
          </a:prstGeom>
        </p:spPr>
        <p:txBody>
          <a:bodyPr wrap="none">
            <a:spAutoFit/>
          </a:bodyPr>
          <a:lstStyle/>
          <a:p>
            <a:pPr algn="ctr">
              <a:lnSpc>
                <a:spcPct val="120000"/>
              </a:lnSpc>
            </a:pPr>
            <a:r>
              <a:rPr kumimoji="1" lang="en-US" altLang="zh-CN" sz="2400" b="1" dirty="0">
                <a:solidFill>
                  <a:schemeClr val="accent2"/>
                </a:solidFill>
              </a:rPr>
              <a:t>DEBUG_PARSER = true;</a:t>
            </a:r>
            <a:endParaRPr kumimoji="1" lang="zh-CN" altLang="en-US" sz="2400" b="1" dirty="0">
              <a:solidFill>
                <a:schemeClr val="accent2"/>
              </a:solidFill>
            </a:endParaRPr>
          </a:p>
        </p:txBody>
      </p:sp>
      <p:sp>
        <p:nvSpPr>
          <p:cNvPr id="12" name="文本框 11"/>
          <p:cNvSpPr txBox="1"/>
          <p:nvPr/>
        </p:nvSpPr>
        <p:spPr>
          <a:xfrm>
            <a:off x="271412" y="1623556"/>
            <a:ext cx="7941717" cy="1392708"/>
          </a:xfrm>
          <a:prstGeom prst="rect">
            <a:avLst/>
          </a:prstGeom>
          <a:noFill/>
        </p:spPr>
        <p:txBody>
          <a:bodyPr wrap="square" lIns="180000" tIns="180000" rIns="180000" bIns="180000" rtlCol="0">
            <a:spAutoFit/>
          </a:bodyPr>
          <a:lstStyle/>
          <a:p>
            <a:pPr algn="just">
              <a:lnSpc>
                <a:spcPct val="130000"/>
              </a:lnSpc>
              <a:spcAft>
                <a:spcPts val="600"/>
              </a:spcAft>
            </a:pPr>
            <a:r>
              <a:rPr kumimoji="1" lang="zh-CN" altLang="en-US" dirty="0">
                <a:solidFill>
                  <a:schemeClr val="tx1">
                    <a:lumMod val="75000"/>
                    <a:lumOff val="25000"/>
                  </a:schemeClr>
                </a:solidFill>
                <a:latin typeface="宋体" panose="02010600030101010101" pitchFamily="2" charset="-122"/>
                <a:ea typeface="宋体" panose="02010600030101010101" pitchFamily="2" charset="-122"/>
              </a:rPr>
              <a:t>默认值为</a:t>
            </a:r>
            <a:r>
              <a:rPr kumimoji="1" lang="en-US" altLang="zh-CN" dirty="0">
                <a:solidFill>
                  <a:schemeClr val="tx1">
                    <a:lumMod val="75000"/>
                    <a:lumOff val="25000"/>
                  </a:schemeClr>
                </a:solidFill>
                <a:latin typeface="宋体" panose="02010600030101010101" pitchFamily="2" charset="-122"/>
                <a:ea typeface="宋体" panose="02010600030101010101" pitchFamily="2" charset="-122"/>
              </a:rPr>
              <a:t>True</a:t>
            </a:r>
            <a:r>
              <a:rPr kumimoji="1" lang="zh-CN" altLang="en-US" dirty="0">
                <a:solidFill>
                  <a:schemeClr val="tx1">
                    <a:lumMod val="75000"/>
                    <a:lumOff val="25000"/>
                  </a:schemeClr>
                </a:solidFill>
                <a:latin typeface="宋体" panose="02010600030101010101" pitchFamily="2" charset="-122"/>
                <a:ea typeface="宋体" panose="02010600030101010101" pitchFamily="2" charset="-122"/>
              </a:rPr>
              <a:t>，此时生成的解析器中将所有方法和类变量都指定为</a:t>
            </a:r>
            <a:r>
              <a:rPr kumimoji="1" lang="en-US" altLang="zh-CN" dirty="0">
                <a:solidFill>
                  <a:schemeClr val="tx1">
                    <a:lumMod val="75000"/>
                    <a:lumOff val="25000"/>
                  </a:schemeClr>
                </a:solidFill>
                <a:latin typeface="宋体" panose="02010600030101010101" pitchFamily="2" charset="-122"/>
                <a:ea typeface="宋体" panose="02010600030101010101" pitchFamily="2" charset="-122"/>
              </a:rPr>
              <a:t>static</a:t>
            </a:r>
            <a:r>
              <a:rPr kumimoji="1" lang="zh-CN" altLang="en-US" dirty="0">
                <a:solidFill>
                  <a:schemeClr val="tx1">
                    <a:lumMod val="75000"/>
                    <a:lumOff val="25000"/>
                  </a:schemeClr>
                </a:solidFill>
                <a:latin typeface="宋体" panose="02010600030101010101" pitchFamily="2" charset="-122"/>
                <a:ea typeface="宋体" panose="02010600030101010101" pitchFamily="2" charset="-122"/>
              </a:rPr>
              <a:t>，只允许存在一个解析器对象。因为在执行过程中要</a:t>
            </a:r>
            <a:r>
              <a:rPr kumimoji="1" lang="en-US" altLang="zh-CN" dirty="0">
                <a:solidFill>
                  <a:schemeClr val="tx1">
                    <a:lumMod val="75000"/>
                    <a:lumOff val="25000"/>
                  </a:schemeClr>
                </a:solidFill>
                <a:latin typeface="宋体" panose="02010600030101010101" pitchFamily="2" charset="-122"/>
                <a:ea typeface="宋体" panose="02010600030101010101" pitchFamily="2" charset="-122"/>
              </a:rPr>
              <a:t>new</a:t>
            </a:r>
            <a:r>
              <a:rPr kumimoji="1" lang="zh-CN" altLang="en-US" dirty="0">
                <a:solidFill>
                  <a:schemeClr val="tx1">
                    <a:lumMod val="75000"/>
                    <a:lumOff val="25000"/>
                  </a:schemeClr>
                </a:solidFill>
                <a:latin typeface="宋体" panose="02010600030101010101" pitchFamily="2" charset="-122"/>
                <a:ea typeface="宋体" panose="02010600030101010101" pitchFamily="2" charset="-122"/>
              </a:rPr>
              <a:t>多次解析器，所以将此项设为</a:t>
            </a:r>
            <a:r>
              <a:rPr kumimoji="1" lang="en-US" altLang="zh-CN" dirty="0">
                <a:solidFill>
                  <a:schemeClr val="tx1">
                    <a:lumMod val="75000"/>
                    <a:lumOff val="25000"/>
                  </a:schemeClr>
                </a:solidFill>
                <a:latin typeface="宋体" panose="02010600030101010101" pitchFamily="2" charset="-122"/>
                <a:ea typeface="宋体" panose="02010600030101010101" pitchFamily="2" charset="-122"/>
              </a:rPr>
              <a:t>false</a:t>
            </a:r>
            <a:r>
              <a:rPr kumimoji="1" lang="zh-CN" altLang="en-US" dirty="0">
                <a:solidFill>
                  <a:schemeClr val="tx1">
                    <a:lumMod val="75000"/>
                    <a:lumOff val="25000"/>
                  </a:schemeClr>
                </a:solidFill>
                <a:latin typeface="宋体" panose="02010600030101010101" pitchFamily="2" charset="-122"/>
                <a:ea typeface="宋体" panose="02010600030101010101" pitchFamily="2" charset="-122"/>
              </a:rPr>
              <a:t>。</a:t>
            </a:r>
            <a:endParaRPr kumimoji="1" lang="zh-CN" altLang="en-US"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14" name="矩形 13"/>
          <p:cNvSpPr/>
          <p:nvPr/>
        </p:nvSpPr>
        <p:spPr>
          <a:xfrm>
            <a:off x="382275" y="3516326"/>
            <a:ext cx="6096000" cy="761427"/>
          </a:xfrm>
          <a:prstGeom prst="rect">
            <a:avLst/>
          </a:prstGeom>
        </p:spPr>
        <p:txBody>
          <a:bodyPr>
            <a:spAutoFit/>
          </a:bodyPr>
          <a:lstStyle/>
          <a:p>
            <a:pPr algn="just">
              <a:lnSpc>
                <a:spcPct val="130000"/>
              </a:lnSpc>
              <a:spcAft>
                <a:spcPts val="600"/>
              </a:spcAft>
            </a:pPr>
            <a:r>
              <a:rPr kumimoji="1" lang="zh-CN" altLang="en-US" dirty="0">
                <a:solidFill>
                  <a:schemeClr val="tx1">
                    <a:lumMod val="75000"/>
                    <a:lumOff val="25000"/>
                  </a:schemeClr>
                </a:solidFill>
                <a:latin typeface="宋体" panose="02010600030101010101" pitchFamily="2" charset="-122"/>
                <a:ea typeface="宋体" panose="02010600030101010101" pitchFamily="2" charset="-122"/>
              </a:rPr>
              <a:t>因为在判断创建源类还是代理类、判断是否是跨类查询时可能出现语法冲突，所以将前看的词数设为</a:t>
            </a:r>
            <a:r>
              <a:rPr kumimoji="1" lang="en-US" altLang="zh-CN" dirty="0">
                <a:solidFill>
                  <a:schemeClr val="tx1">
                    <a:lumMod val="75000"/>
                    <a:lumOff val="25000"/>
                  </a:schemeClr>
                </a:solidFill>
                <a:latin typeface="宋体" panose="02010600030101010101" pitchFamily="2" charset="-122"/>
                <a:ea typeface="宋体" panose="02010600030101010101" pitchFamily="2" charset="-122"/>
              </a:rPr>
              <a:t>2</a:t>
            </a:r>
            <a:r>
              <a:rPr kumimoji="1" lang="zh-CN" altLang="en-US" dirty="0">
                <a:solidFill>
                  <a:schemeClr val="tx1">
                    <a:lumMod val="75000"/>
                    <a:lumOff val="25000"/>
                  </a:schemeClr>
                </a:solidFill>
                <a:latin typeface="宋体" panose="02010600030101010101" pitchFamily="2" charset="-122"/>
                <a:ea typeface="宋体" panose="02010600030101010101" pitchFamily="2" charset="-122"/>
              </a:rPr>
              <a:t>。</a:t>
            </a:r>
            <a:endParaRPr kumimoji="1" lang="zh-CN" altLang="en-US"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15" name="矩形 14"/>
          <p:cNvSpPr/>
          <p:nvPr/>
        </p:nvSpPr>
        <p:spPr>
          <a:xfrm>
            <a:off x="382275" y="4957778"/>
            <a:ext cx="6096000" cy="761427"/>
          </a:xfrm>
          <a:prstGeom prst="rect">
            <a:avLst/>
          </a:prstGeom>
        </p:spPr>
        <p:txBody>
          <a:bodyPr>
            <a:spAutoFit/>
          </a:bodyPr>
          <a:lstStyle/>
          <a:p>
            <a:pPr algn="just">
              <a:lnSpc>
                <a:spcPct val="130000"/>
              </a:lnSpc>
              <a:spcAft>
                <a:spcPts val="600"/>
              </a:spcAft>
            </a:pPr>
            <a:r>
              <a:rPr kumimoji="1" lang="zh-CN" altLang="en-US" dirty="0">
                <a:solidFill>
                  <a:schemeClr val="tx1">
                    <a:lumMod val="75000"/>
                    <a:lumOff val="25000"/>
                  </a:schemeClr>
                </a:solidFill>
                <a:latin typeface="宋体" panose="02010600030101010101" pitchFamily="2" charset="-122"/>
                <a:ea typeface="宋体" panose="02010600030101010101" pitchFamily="2" charset="-122"/>
              </a:rPr>
              <a:t>此选项用于从生成的解析器获取调试信息。设置为</a:t>
            </a:r>
            <a:r>
              <a:rPr kumimoji="1" lang="en-US" altLang="zh-CN" dirty="0">
                <a:solidFill>
                  <a:schemeClr val="tx1">
                    <a:lumMod val="75000"/>
                    <a:lumOff val="25000"/>
                  </a:schemeClr>
                </a:solidFill>
                <a:latin typeface="宋体" panose="02010600030101010101" pitchFamily="2" charset="-122"/>
                <a:ea typeface="宋体" panose="02010600030101010101" pitchFamily="2" charset="-122"/>
              </a:rPr>
              <a:t>true</a:t>
            </a:r>
            <a:r>
              <a:rPr kumimoji="1" lang="zh-CN" altLang="en-US" dirty="0">
                <a:solidFill>
                  <a:schemeClr val="tx1">
                    <a:lumMod val="75000"/>
                    <a:lumOff val="25000"/>
                  </a:schemeClr>
                </a:solidFill>
                <a:latin typeface="宋体" panose="02010600030101010101" pitchFamily="2" charset="-122"/>
                <a:ea typeface="宋体" panose="02010600030101010101" pitchFamily="2" charset="-122"/>
              </a:rPr>
              <a:t>后 解析器会对它的动作进行追踪。</a:t>
            </a:r>
            <a:endParaRPr kumimoji="1" lang="zh-CN" altLang="en-US" dirty="0">
              <a:solidFill>
                <a:schemeClr val="tx1">
                  <a:lumMod val="75000"/>
                  <a:lumOff val="25000"/>
                </a:schemeClr>
              </a:solidFill>
              <a:latin typeface="宋体" panose="02010600030101010101" pitchFamily="2" charset="-122"/>
              <a:ea typeface="宋体" panose="02010600030101010101" pitchFamily="2" charset="-122"/>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t>整个存储部分</a:t>
            </a:r>
            <a:endParaRPr lang="zh-CN" altLang="en-US" dirty="0"/>
          </a:p>
        </p:txBody>
      </p:sp>
      <p:pic>
        <p:nvPicPr>
          <p:cNvPr id="2" name="图片 1" descr="data-store"/>
          <p:cNvPicPr>
            <a:picLocks noChangeAspect="1"/>
          </p:cNvPicPr>
          <p:nvPr/>
        </p:nvPicPr>
        <p:blipFill>
          <a:blip r:embed="rId1"/>
          <a:stretch>
            <a:fillRect/>
          </a:stretch>
        </p:blipFill>
        <p:spPr>
          <a:xfrm>
            <a:off x="4275455" y="1057275"/>
            <a:ext cx="7648575" cy="5734050"/>
          </a:xfrm>
          <a:prstGeom prst="rect">
            <a:avLst/>
          </a:prstGeom>
        </p:spPr>
      </p:pic>
      <p:sp>
        <p:nvSpPr>
          <p:cNvPr id="3" name="内容占位符 2"/>
          <p:cNvSpPr>
            <a:spLocks noGrp="1"/>
          </p:cNvSpPr>
          <p:nvPr>
            <p:ph idx="4294967295"/>
          </p:nvPr>
        </p:nvSpPr>
        <p:spPr>
          <a:xfrm>
            <a:off x="534670" y="2214245"/>
            <a:ext cx="3615055" cy="3045460"/>
          </a:xfrm>
        </p:spPr>
        <p:txBody>
          <a:bodyPr>
            <a:noAutofit/>
          </a:bodyPr>
          <a:p>
            <a:pPr marL="0" indent="0" algn="just">
              <a:lnSpc>
                <a:spcPct val="150000"/>
              </a:lnSpc>
              <a:spcBef>
                <a:spcPts val="0"/>
              </a:spcBef>
              <a:spcAft>
                <a:spcPts val="600"/>
              </a:spcAft>
              <a:buNone/>
            </a:pPr>
            <a:r>
              <a:rPr lang="en-US" altLang="zh-CN" sz="2000" dirty="0">
                <a:solidFill>
                  <a:schemeClr val="tx1">
                    <a:lumMod val="75000"/>
                    <a:lumOff val="25000"/>
                  </a:schemeClr>
                </a:solidFill>
              </a:rPr>
              <a:t>	</a:t>
            </a:r>
            <a:r>
              <a:rPr lang="zh-CN" altLang="en-US" sz="2000" dirty="0">
                <a:solidFill>
                  <a:schemeClr val="tx1">
                    <a:lumMod val="75000"/>
                    <a:lumOff val="25000"/>
                  </a:schemeClr>
                </a:solidFill>
              </a:rPr>
              <a:t>整个存储部分基本如下，</a:t>
            </a:r>
            <a:r>
              <a:rPr lang="en-US" altLang="zh-CN" sz="2000" dirty="0">
                <a:solidFill>
                  <a:schemeClr val="tx1">
                    <a:lumMod val="75000"/>
                    <a:lumOff val="25000"/>
                  </a:schemeClr>
                </a:solidFill>
              </a:rPr>
              <a:t>data.sqlite</a:t>
            </a:r>
            <a:r>
              <a:rPr lang="zh-CN" altLang="en-US" sz="2000" dirty="0">
                <a:solidFill>
                  <a:schemeClr val="tx1">
                    <a:lumMod val="75000"/>
                    <a:lumOff val="25000"/>
                  </a:schemeClr>
                </a:solidFill>
              </a:rPr>
              <a:t>是我们建立的一个</a:t>
            </a:r>
            <a:r>
              <a:rPr lang="en-US" altLang="zh-CN" sz="2000" dirty="0">
                <a:solidFill>
                  <a:schemeClr val="tx1">
                    <a:lumMod val="75000"/>
                    <a:lumOff val="25000"/>
                  </a:schemeClr>
                </a:solidFill>
              </a:rPr>
              <a:t>vdisk</a:t>
            </a:r>
            <a:r>
              <a:rPr lang="zh-CN" altLang="en-US" sz="2000" dirty="0">
                <a:solidFill>
                  <a:schemeClr val="tx1">
                    <a:lumMod val="75000"/>
                    <a:lumOff val="25000"/>
                  </a:schemeClr>
                </a:solidFill>
              </a:rPr>
              <a:t>，数据库的数据</a:t>
            </a:r>
            <a:r>
              <a:rPr lang="en-US" altLang="zh-CN" sz="2000" dirty="0">
                <a:solidFill>
                  <a:schemeClr val="tx1">
                    <a:lumMod val="75000"/>
                    <a:lumOff val="25000"/>
                  </a:schemeClr>
                </a:solidFill>
              </a:rPr>
              <a:t>tuple</a:t>
            </a:r>
            <a:r>
              <a:rPr lang="zh-CN" altLang="en-US" sz="2000" dirty="0">
                <a:solidFill>
                  <a:schemeClr val="tx1">
                    <a:lumMod val="75000"/>
                    <a:lumOff val="25000"/>
                  </a:schemeClr>
                </a:solidFill>
              </a:rPr>
              <a:t>皆存在该虚拟磁盘下。</a:t>
            </a:r>
            <a:r>
              <a:rPr lang="en-US" altLang="zh-CN" sz="2000" dirty="0">
                <a:solidFill>
                  <a:schemeClr val="tx1">
                    <a:lumMod val="75000"/>
                    <a:lumOff val="25000"/>
                  </a:schemeClr>
                </a:solidFill>
              </a:rPr>
              <a:t>systemTable</a:t>
            </a:r>
            <a:r>
              <a:rPr lang="zh-CN" altLang="en-US" sz="2000" dirty="0">
                <a:solidFill>
                  <a:schemeClr val="tx1">
                    <a:lumMod val="75000"/>
                    <a:lumOff val="25000"/>
                  </a:schemeClr>
                </a:solidFill>
              </a:rPr>
              <a:t>负责保存数据库的元信息。</a:t>
            </a:r>
            <a:endParaRPr lang="zh-CN" altLang="en-US" sz="2000" dirty="0">
              <a:solidFill>
                <a:schemeClr val="tx1">
                  <a:lumMod val="75000"/>
                  <a:lumOff val="25000"/>
                </a:schemeClr>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t>宏定义</a:t>
            </a:r>
            <a:endParaRPr lang="zh-CN" altLang="en-US" dirty="0"/>
          </a:p>
        </p:txBody>
      </p:sp>
      <p:sp>
        <p:nvSpPr>
          <p:cNvPr id="8" name="内容占位符 7"/>
          <p:cNvSpPr>
            <a:spLocks noGrp="1"/>
          </p:cNvSpPr>
          <p:nvPr>
            <p:ph idx="4294967295"/>
          </p:nvPr>
        </p:nvSpPr>
        <p:spPr>
          <a:xfrm>
            <a:off x="803275" y="2301240"/>
            <a:ext cx="2966085" cy="3934460"/>
          </a:xfrm>
        </p:spPr>
        <p:txBody>
          <a:bodyPr>
            <a:normAutofit/>
          </a:bodyPr>
          <a:lstStyle/>
          <a:p>
            <a:pPr marL="0" indent="0" algn="just">
              <a:lnSpc>
                <a:spcPct val="150000"/>
              </a:lnSpc>
              <a:spcBef>
                <a:spcPts val="0"/>
              </a:spcBef>
              <a:spcAft>
                <a:spcPts val="600"/>
              </a:spcAft>
              <a:buNone/>
            </a:pPr>
            <a:r>
              <a:rPr lang="en-US" altLang="zh-CN" sz="2400" dirty="0">
                <a:solidFill>
                  <a:schemeClr val="tx1">
                    <a:lumMod val="75000"/>
                    <a:lumOff val="25000"/>
                  </a:schemeClr>
                </a:solidFill>
              </a:rPr>
              <a:t>	</a:t>
            </a:r>
            <a:r>
              <a:rPr lang="zh-CN" altLang="en-US" sz="2400" dirty="0">
                <a:solidFill>
                  <a:schemeClr val="tx1">
                    <a:lumMod val="75000"/>
                    <a:lumOff val="25000"/>
                  </a:schemeClr>
                </a:solidFill>
              </a:rPr>
              <a:t>这里便是</a:t>
            </a:r>
            <a:r>
              <a:rPr lang="en-US" altLang="zh-CN" sz="2400" dirty="0">
                <a:solidFill>
                  <a:schemeClr val="tx1">
                    <a:lumMod val="75000"/>
                    <a:lumOff val="25000"/>
                  </a:schemeClr>
                </a:solidFill>
              </a:rPr>
              <a:t>virtualDisk</a:t>
            </a:r>
            <a:r>
              <a:rPr lang="zh-CN" altLang="en-US" sz="2400" dirty="0">
                <a:solidFill>
                  <a:schemeClr val="tx1">
                    <a:lumMod val="75000"/>
                    <a:lumOff val="25000"/>
                  </a:schemeClr>
                </a:solidFill>
              </a:rPr>
              <a:t>的一些宏定义，主要是方便以后修正，提高代码的可移植性。</a:t>
            </a:r>
            <a:endParaRPr lang="zh-CN" altLang="en-US" sz="2400" dirty="0">
              <a:solidFill>
                <a:schemeClr val="tx1">
                  <a:lumMod val="75000"/>
                  <a:lumOff val="25000"/>
                </a:schemeClr>
              </a:solidFill>
            </a:endParaRPr>
          </a:p>
        </p:txBody>
      </p:sp>
      <p:pic>
        <p:nvPicPr>
          <p:cNvPr id="2" name="图片 1" descr="1"/>
          <p:cNvPicPr>
            <a:picLocks noChangeAspect="1"/>
          </p:cNvPicPr>
          <p:nvPr/>
        </p:nvPicPr>
        <p:blipFill>
          <a:blip r:embed="rId1"/>
          <a:stretch>
            <a:fillRect/>
          </a:stretch>
        </p:blipFill>
        <p:spPr>
          <a:xfrm>
            <a:off x="4040505" y="1353185"/>
            <a:ext cx="7928610" cy="4882515"/>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t>自身变量</a:t>
            </a:r>
            <a:endParaRPr lang="zh-CN" altLang="en-US" dirty="0"/>
          </a:p>
        </p:txBody>
      </p:sp>
      <p:sp>
        <p:nvSpPr>
          <p:cNvPr id="8" name="内容占位符 7"/>
          <p:cNvSpPr>
            <a:spLocks noGrp="1"/>
          </p:cNvSpPr>
          <p:nvPr>
            <p:ph idx="4294967295"/>
          </p:nvPr>
        </p:nvSpPr>
        <p:spPr>
          <a:xfrm>
            <a:off x="803275" y="1336675"/>
            <a:ext cx="3007995" cy="4912360"/>
          </a:xfrm>
        </p:spPr>
        <p:txBody>
          <a:bodyPr>
            <a:noAutofit/>
          </a:bodyPr>
          <a:lstStyle/>
          <a:p>
            <a:pPr marL="0" indent="0" algn="just">
              <a:lnSpc>
                <a:spcPct val="150000"/>
              </a:lnSpc>
              <a:spcBef>
                <a:spcPts val="0"/>
              </a:spcBef>
              <a:spcAft>
                <a:spcPts val="600"/>
              </a:spcAft>
              <a:buNone/>
            </a:pPr>
            <a:r>
              <a:rPr lang="en-US" altLang="zh-CN" sz="900" dirty="0">
                <a:solidFill>
                  <a:schemeClr val="tx1">
                    <a:lumMod val="75000"/>
                    <a:lumOff val="25000"/>
                  </a:schemeClr>
                </a:solidFill>
              </a:rPr>
              <a:t>	</a:t>
            </a:r>
            <a:r>
              <a:rPr lang="zh-CN" altLang="en-US" sz="1900" dirty="0">
                <a:solidFill>
                  <a:schemeClr val="tx1">
                    <a:lumMod val="75000"/>
                    <a:lumOff val="25000"/>
                  </a:schemeClr>
                </a:solidFill>
              </a:rPr>
              <a:t>这里便是</a:t>
            </a:r>
            <a:r>
              <a:rPr lang="en-US" altLang="zh-CN" sz="1900" dirty="0">
                <a:solidFill>
                  <a:schemeClr val="tx1">
                    <a:lumMod val="75000"/>
                    <a:lumOff val="25000"/>
                  </a:schemeClr>
                </a:solidFill>
              </a:rPr>
              <a:t>virtualDisk</a:t>
            </a:r>
            <a:r>
              <a:rPr lang="zh-CN" altLang="en-US" sz="1900" dirty="0">
                <a:solidFill>
                  <a:schemeClr val="tx1">
                    <a:lumMod val="75000"/>
                    <a:lumOff val="25000"/>
                  </a:schemeClr>
                </a:solidFill>
              </a:rPr>
              <a:t>的私有变量。</a:t>
            </a:r>
            <a:r>
              <a:rPr lang="en-US" altLang="zh-CN" sz="1900" dirty="0">
                <a:solidFill>
                  <a:schemeClr val="tx1">
                    <a:lumMod val="75000"/>
                    <a:lumOff val="25000"/>
                  </a:schemeClr>
                </a:solidFill>
              </a:rPr>
              <a:t>location</a:t>
            </a:r>
            <a:r>
              <a:rPr lang="zh-CN" altLang="en-US" sz="1900" dirty="0">
                <a:solidFill>
                  <a:schemeClr val="tx1">
                    <a:lumMod val="75000"/>
                    <a:lumOff val="25000"/>
                  </a:schemeClr>
                </a:solidFill>
              </a:rPr>
              <a:t>主要是指明</a:t>
            </a:r>
            <a:r>
              <a:rPr lang="en-US" altLang="zh-CN" sz="1900" dirty="0">
                <a:solidFill>
                  <a:schemeClr val="tx1">
                    <a:lumMod val="75000"/>
                    <a:lumOff val="25000"/>
                  </a:schemeClr>
                </a:solidFill>
              </a:rPr>
              <a:t>data</a:t>
            </a:r>
            <a:r>
              <a:rPr lang="zh-CN" altLang="en-US" sz="1900" dirty="0">
                <a:solidFill>
                  <a:schemeClr val="tx1">
                    <a:lumMod val="75000"/>
                    <a:lumOff val="25000"/>
                  </a:schemeClr>
                </a:solidFill>
              </a:rPr>
              <a:t>存储的路径，由</a:t>
            </a:r>
            <a:r>
              <a:rPr lang="en-US" altLang="zh-CN" sz="1900" dirty="0">
                <a:solidFill>
                  <a:schemeClr val="tx1">
                    <a:lumMod val="75000"/>
                    <a:lumOff val="25000"/>
                  </a:schemeClr>
                </a:solidFill>
              </a:rPr>
              <a:t>configure(json</a:t>
            </a:r>
            <a:r>
              <a:rPr lang="zh-CN" altLang="en-US" sz="1900" dirty="0">
                <a:solidFill>
                  <a:schemeClr val="tx1">
                    <a:lumMod val="75000"/>
                    <a:lumOff val="25000"/>
                  </a:schemeClr>
                </a:solidFill>
              </a:rPr>
              <a:t>格式</a:t>
            </a:r>
            <a:r>
              <a:rPr lang="en-US" altLang="zh-CN" sz="1900" dirty="0">
                <a:solidFill>
                  <a:schemeClr val="tx1">
                    <a:lumMod val="75000"/>
                    <a:lumOff val="25000"/>
                  </a:schemeClr>
                </a:solidFill>
              </a:rPr>
              <a:t>)</a:t>
            </a:r>
            <a:r>
              <a:rPr lang="zh-CN" altLang="en-US" sz="1900" dirty="0">
                <a:solidFill>
                  <a:schemeClr val="tx1">
                    <a:lumMod val="75000"/>
                    <a:lumOff val="25000"/>
                  </a:schemeClr>
                </a:solidFill>
              </a:rPr>
              <a:t>文件配置。</a:t>
            </a:r>
            <a:r>
              <a:rPr lang="en-US" altLang="zh-CN" sz="1900" dirty="0">
                <a:solidFill>
                  <a:schemeClr val="tx1">
                    <a:lumMod val="75000"/>
                    <a:lumOff val="25000"/>
                  </a:schemeClr>
                </a:solidFill>
              </a:rPr>
              <a:t>diskSize</a:t>
            </a:r>
            <a:r>
              <a:rPr lang="zh-CN" altLang="en-US" sz="1900" dirty="0">
                <a:solidFill>
                  <a:schemeClr val="tx1">
                    <a:lumMod val="75000"/>
                    <a:lumOff val="25000"/>
                  </a:schemeClr>
                </a:solidFill>
              </a:rPr>
              <a:t>等都是虚拟磁盘</a:t>
            </a:r>
            <a:r>
              <a:rPr lang="en-US" altLang="zh-CN" sz="1900" dirty="0">
                <a:solidFill>
                  <a:schemeClr val="tx1">
                    <a:lumMod val="75000"/>
                    <a:lumOff val="25000"/>
                  </a:schemeClr>
                </a:solidFill>
              </a:rPr>
              <a:t>data.sqlite</a:t>
            </a:r>
            <a:r>
              <a:rPr lang="zh-CN" altLang="en-US" sz="1900" dirty="0">
                <a:solidFill>
                  <a:schemeClr val="tx1">
                    <a:lumMod val="75000"/>
                    <a:lumOff val="25000"/>
                  </a:schemeClr>
                </a:solidFill>
              </a:rPr>
              <a:t>的配置信息，存储在虚拟磁盘的</a:t>
            </a:r>
            <a:r>
              <a:rPr lang="en-US" altLang="zh-CN" sz="1900" dirty="0">
                <a:solidFill>
                  <a:schemeClr val="tx1">
                    <a:lumMod val="75000"/>
                    <a:lumOff val="25000"/>
                  </a:schemeClr>
                </a:solidFill>
              </a:rPr>
              <a:t>block 0</a:t>
            </a:r>
            <a:r>
              <a:rPr lang="zh-CN" altLang="en-US" sz="1900" dirty="0">
                <a:solidFill>
                  <a:schemeClr val="tx1">
                    <a:lumMod val="75000"/>
                    <a:lumOff val="25000"/>
                  </a:schemeClr>
                </a:solidFill>
              </a:rPr>
              <a:t>。</a:t>
            </a:r>
            <a:r>
              <a:rPr lang="en-US" altLang="zh-CN" sz="1900" dirty="0">
                <a:solidFill>
                  <a:schemeClr val="tx1">
                    <a:lumMod val="75000"/>
                    <a:lumOff val="25000"/>
                  </a:schemeClr>
                </a:solidFill>
              </a:rPr>
              <a:t>table</a:t>
            </a:r>
            <a:r>
              <a:rPr lang="zh-CN" altLang="en-US" sz="1900" dirty="0">
                <a:solidFill>
                  <a:schemeClr val="tx1">
                    <a:lumMod val="75000"/>
                    <a:lumOff val="25000"/>
                  </a:schemeClr>
                </a:solidFill>
              </a:rPr>
              <a:t>主要用来获取</a:t>
            </a:r>
            <a:r>
              <a:rPr lang="en-US" altLang="zh-CN" sz="1900" dirty="0">
                <a:solidFill>
                  <a:schemeClr val="tx1">
                    <a:lumMod val="75000"/>
                    <a:lumOff val="25000"/>
                  </a:schemeClr>
                </a:solidFill>
              </a:rPr>
              <a:t>systemTable</a:t>
            </a:r>
            <a:r>
              <a:rPr lang="zh-CN" altLang="en-US" sz="1900" dirty="0">
                <a:solidFill>
                  <a:schemeClr val="tx1">
                    <a:lumMod val="75000"/>
                    <a:lumOff val="25000"/>
                  </a:schemeClr>
                </a:solidFill>
              </a:rPr>
              <a:t>下的</a:t>
            </a:r>
            <a:r>
              <a:rPr lang="en-US" altLang="zh-CN" sz="1900" dirty="0">
                <a:solidFill>
                  <a:schemeClr val="tx1">
                    <a:lumMod val="75000"/>
                    <a:lumOff val="25000"/>
                  </a:schemeClr>
                </a:solidFill>
              </a:rPr>
              <a:t>table</a:t>
            </a:r>
            <a:r>
              <a:rPr lang="zh-CN" altLang="en-US" sz="1900" dirty="0">
                <a:solidFill>
                  <a:schemeClr val="tx1">
                    <a:lumMod val="75000"/>
                    <a:lumOff val="25000"/>
                  </a:schemeClr>
                </a:solidFill>
              </a:rPr>
              <a:t>数据。</a:t>
            </a:r>
            <a:endParaRPr lang="zh-CN" altLang="en-US" sz="1900" dirty="0">
              <a:solidFill>
                <a:schemeClr val="tx1">
                  <a:lumMod val="75000"/>
                  <a:lumOff val="25000"/>
                </a:schemeClr>
              </a:solidFill>
            </a:endParaRPr>
          </a:p>
        </p:txBody>
      </p:sp>
      <p:pic>
        <p:nvPicPr>
          <p:cNvPr id="3" name="图片 2" descr="2"/>
          <p:cNvPicPr>
            <a:picLocks noChangeAspect="1"/>
          </p:cNvPicPr>
          <p:nvPr/>
        </p:nvPicPr>
        <p:blipFill>
          <a:blip r:embed="rId1"/>
          <a:stretch>
            <a:fillRect/>
          </a:stretch>
        </p:blipFill>
        <p:spPr>
          <a:xfrm>
            <a:off x="4195445" y="1336675"/>
            <a:ext cx="7861300" cy="4479925"/>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dirty="0"/>
              <a:t>public virtualDisk(String baseLocation)</a:t>
            </a:r>
            <a:endParaRPr lang="zh-CN" altLang="en-US" dirty="0"/>
          </a:p>
        </p:txBody>
      </p:sp>
      <p:sp>
        <p:nvSpPr>
          <p:cNvPr id="8" name="内容占位符 7"/>
          <p:cNvSpPr>
            <a:spLocks noGrp="1"/>
          </p:cNvSpPr>
          <p:nvPr>
            <p:ph idx="4294967295"/>
          </p:nvPr>
        </p:nvSpPr>
        <p:spPr>
          <a:xfrm>
            <a:off x="803275" y="1336675"/>
            <a:ext cx="10316845" cy="4715510"/>
          </a:xfrm>
        </p:spPr>
        <p:txBody>
          <a:bodyPr>
            <a:noAutofit/>
          </a:bodyPr>
          <a:lstStyle/>
          <a:p>
            <a:pPr marL="0" indent="0" algn="just">
              <a:lnSpc>
                <a:spcPct val="150000"/>
              </a:lnSpc>
              <a:spcBef>
                <a:spcPts val="0"/>
              </a:spcBef>
              <a:spcAft>
                <a:spcPts val="600"/>
              </a:spcAft>
              <a:buNone/>
            </a:pPr>
            <a:r>
              <a:rPr lang="en-US" altLang="zh-CN" sz="1900" dirty="0">
                <a:solidFill>
                  <a:schemeClr val="tx1">
                    <a:lumMod val="75000"/>
                    <a:lumOff val="25000"/>
                  </a:schemeClr>
                </a:solidFill>
              </a:rPr>
              <a:t>	public virtualDisk(String baseLocation)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init location</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this.baseLocation = baseLocation;</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this.configLocation = this.baseLocation + File.separator + "configure";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get configure &amp; vdiskLocation</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check whether vdisk exists</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init system table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get system table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dirty="0"/>
              <a:t>private boolean newVdisk()</a:t>
            </a:r>
            <a:endParaRPr lang="zh-CN" altLang="en-US" dirty="0"/>
          </a:p>
        </p:txBody>
      </p:sp>
      <p:sp>
        <p:nvSpPr>
          <p:cNvPr id="8" name="内容占位符 7"/>
          <p:cNvSpPr>
            <a:spLocks noGrp="1"/>
          </p:cNvSpPr>
          <p:nvPr>
            <p:ph idx="4294967295"/>
          </p:nvPr>
        </p:nvSpPr>
        <p:spPr>
          <a:xfrm>
            <a:off x="803275" y="1057910"/>
            <a:ext cx="10316845" cy="4994275"/>
          </a:xfrm>
        </p:spPr>
        <p:txBody>
          <a:bodyPr>
            <a:noAutofit/>
          </a:bodyPr>
          <a:lstStyle/>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create a new vdisk</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@Ret: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flag(boolean)	: whether create vdisk successfully</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private boolean newVdisk()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create file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write configSector</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write FAT-like entry</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write data sector</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dirty="0"/>
              <a:t>private boolean getSystemTable()</a:t>
            </a:r>
            <a:endParaRPr lang="zh-CN" altLang="en-US" dirty="0"/>
          </a:p>
        </p:txBody>
      </p:sp>
      <p:sp>
        <p:nvSpPr>
          <p:cNvPr id="8" name="内容占位符 7"/>
          <p:cNvSpPr>
            <a:spLocks noGrp="1"/>
          </p:cNvSpPr>
          <p:nvPr>
            <p:ph idx="4294967295"/>
          </p:nvPr>
        </p:nvSpPr>
        <p:spPr>
          <a:xfrm>
            <a:off x="803275" y="1057910"/>
            <a:ext cx="10316845" cy="4994275"/>
          </a:xfrm>
        </p:spPr>
        <p:txBody>
          <a:bodyPr>
            <a:noAutofit/>
          </a:bodyPr>
          <a:lstStyle/>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get systemTable from system table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@Args:</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None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@Ret: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flag(boolean)	: whether get successfully</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private boolean getSystemTable()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2665" dirty="0"/>
              <a:t>public ArrayList&lt;Integer&gt; getTypeList(ClassStruct src)</a:t>
            </a:r>
            <a:endParaRPr lang="zh-CN" altLang="en-US" sz="2665" dirty="0"/>
          </a:p>
        </p:txBody>
      </p:sp>
      <p:sp>
        <p:nvSpPr>
          <p:cNvPr id="8" name="内容占位符 7"/>
          <p:cNvSpPr>
            <a:spLocks noGrp="1"/>
          </p:cNvSpPr>
          <p:nvPr>
            <p:ph idx="4294967295"/>
          </p:nvPr>
        </p:nvSpPr>
        <p:spPr>
          <a:xfrm>
            <a:off x="803275" y="1057910"/>
            <a:ext cx="10316845" cy="4994275"/>
          </a:xfrm>
        </p:spPr>
        <p:txBody>
          <a:bodyPr>
            <a:noAutofit/>
          </a:bodyPr>
          <a:lstStyle/>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get type list of class</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@Args:</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src(ClassStruct)			: src class struct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@Ret: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data(ArrayList&lt;Integer&gt;)		: corresponding type list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public ArrayList&lt;Integer&gt; getTypeList(ClassStruct src)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2665" dirty="0"/>
              <a:t>public boolean writeOneTuple(</a:t>
            </a:r>
            <a:r>
              <a:rPr lang="en-US" altLang="zh-CN" sz="2665" dirty="0"/>
              <a:t>...</a:t>
            </a:r>
            <a:r>
              <a:rPr lang="zh-CN" altLang="en-US" sz="2665" dirty="0"/>
              <a:t>)</a:t>
            </a:r>
            <a:endParaRPr lang="zh-CN" altLang="en-US" sz="2665" dirty="0"/>
          </a:p>
        </p:txBody>
      </p:sp>
      <p:sp>
        <p:nvSpPr>
          <p:cNvPr id="8" name="内容占位符 7"/>
          <p:cNvSpPr>
            <a:spLocks noGrp="1"/>
          </p:cNvSpPr>
          <p:nvPr>
            <p:ph idx="4294967295"/>
          </p:nvPr>
        </p:nvSpPr>
        <p:spPr>
          <a:xfrm>
            <a:off x="803275" y="1057275"/>
            <a:ext cx="10316845" cy="4994910"/>
          </a:xfrm>
        </p:spPr>
        <p:txBody>
          <a:bodyPr>
            <a:noAutofit/>
          </a:bodyPr>
          <a:lstStyle/>
          <a:p>
            <a:pPr marL="0" indent="0" algn="just">
              <a:lnSpc>
                <a:spcPct val="150000"/>
              </a:lnSpc>
              <a:spcBef>
                <a:spcPts val="0"/>
              </a:spcBef>
              <a:spcAft>
                <a:spcPts val="600"/>
              </a:spcAft>
              <a:buNone/>
            </a:pPr>
            <a:r>
              <a:rPr lang="en-US" altLang="zh-CN" sz="1900" dirty="0">
                <a:solidFill>
                  <a:schemeClr val="tx1">
                    <a:lumMod val="75000"/>
                    <a:lumOff val="25000"/>
                  </a:schemeClr>
                </a:solidFill>
              </a:rPr>
              <a:t>	 * write one tuple into class data, forget 1 data &gt; 1 block</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@Args:</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lengthList(ArrayList&lt;Integer&gt;)		: attr-length list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typeList(ArrayList&lt;Integer&gt;)		: attr-type list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n_block(int)				: n_block of vdisk</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offset(int)				: offset in block</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src(ArrayList&lt;String&gt;)			: tuple to write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@Ret: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flag(boolean)				: whether write tuple successfully</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public boolean writeOneTuple(ArrayList&lt;Integer&gt; lengthList, ArrayList&lt;Integer&gt; typeList, int n_block, int offset, ArrayList&lt;String&gt; src)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sz="2665" dirty="0"/>
              <a:t>public ClassStruct getClassStruct(String className)</a:t>
            </a:r>
            <a:endParaRPr sz="2665" dirty="0"/>
          </a:p>
        </p:txBody>
      </p:sp>
      <p:sp>
        <p:nvSpPr>
          <p:cNvPr id="8" name="内容占位符 7"/>
          <p:cNvSpPr>
            <a:spLocks noGrp="1"/>
          </p:cNvSpPr>
          <p:nvPr>
            <p:ph idx="4294967295"/>
          </p:nvPr>
        </p:nvSpPr>
        <p:spPr>
          <a:xfrm>
            <a:off x="803275" y="1057275"/>
            <a:ext cx="10316845" cy="4994910"/>
          </a:xfrm>
        </p:spPr>
        <p:txBody>
          <a:bodyPr>
            <a:noAutofit/>
          </a:bodyPr>
          <a:lstStyle/>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get classStruct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@Args:</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className(String)		: class name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@Ret: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classStruct(ClassStruct)	: corresponding class struct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public ClassStruct getClassStruct(String className)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sz="2665" dirty="0"/>
              <a:t>public void initial(String className, int _fakeBlockNum, int _fakeBlockOffset)</a:t>
            </a:r>
            <a:endParaRPr sz="2665" dirty="0"/>
          </a:p>
        </p:txBody>
      </p:sp>
      <p:sp>
        <p:nvSpPr>
          <p:cNvPr id="8" name="内容占位符 7"/>
          <p:cNvSpPr>
            <a:spLocks noGrp="1"/>
          </p:cNvSpPr>
          <p:nvPr>
            <p:ph idx="4294967295"/>
          </p:nvPr>
        </p:nvSpPr>
        <p:spPr>
          <a:xfrm>
            <a:off x="803275" y="1057275"/>
            <a:ext cx="10316845" cy="4994910"/>
          </a:xfrm>
        </p:spPr>
        <p:txBody>
          <a:bodyPr>
            <a:noAutofit/>
          </a:bodyPr>
          <a:lstStyle/>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initial vdisk.currClassName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@Args:</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className(String)		: class name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_fakeBlockNum(int)		: fake block num</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_fakeBlockOffset(int)	: fake block offset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@Ret: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None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public void initial(String className, int _fakeBlockNum, int _fakeBlockOffset)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PARSER_BEGIN() ~ PARSER_END()</a:t>
            </a:r>
            <a:endParaRPr lang="zh-CN" altLang="en-US" dirty="0"/>
          </a:p>
        </p:txBody>
      </p:sp>
      <p:sp>
        <p:nvSpPr>
          <p:cNvPr id="6" name="矩形 5"/>
          <p:cNvSpPr/>
          <p:nvPr/>
        </p:nvSpPr>
        <p:spPr>
          <a:xfrm>
            <a:off x="713470" y="1705034"/>
            <a:ext cx="5292725" cy="1077218"/>
          </a:xfrm>
          <a:prstGeom prst="rect">
            <a:avLst/>
          </a:prstGeom>
        </p:spPr>
        <p:txBody>
          <a:bodyPr wrap="square">
            <a:spAutoFit/>
          </a:bodyPr>
          <a:lstStyle/>
          <a:p>
            <a:r>
              <a:rPr kumimoji="1" lang="zh-CN" altLang="en-US" sz="3200" b="1" dirty="0">
                <a:solidFill>
                  <a:schemeClr val="accent3">
                    <a:lumMod val="75000"/>
                  </a:schemeClr>
                </a:solidFill>
                <a:latin typeface="宋体" panose="02010600030101010101" pitchFamily="2" charset="-122"/>
                <a:ea typeface="宋体" panose="02010600030101010101" pitchFamily="2" charset="-122"/>
              </a:rPr>
              <a:t>引入需要的库和数据结构</a:t>
            </a:r>
            <a:endParaRPr kumimoji="1" lang="en-US" altLang="zh-CN" sz="3200" b="1" dirty="0">
              <a:solidFill>
                <a:schemeClr val="accent3">
                  <a:lumMod val="75000"/>
                </a:schemeClr>
              </a:solidFill>
              <a:latin typeface="宋体" panose="02010600030101010101" pitchFamily="2" charset="-122"/>
              <a:ea typeface="宋体" panose="02010600030101010101" pitchFamily="2" charset="-122"/>
            </a:endParaRPr>
          </a:p>
          <a:p>
            <a:endParaRPr kumimoji="1" lang="en-US" altLang="zh-CN" sz="3200" b="1" dirty="0">
              <a:solidFill>
                <a:schemeClr val="accent3">
                  <a:lumMod val="75000"/>
                </a:schemeClr>
              </a:solidFill>
              <a:latin typeface="宋体" panose="02010600030101010101" pitchFamily="2" charset="-122"/>
              <a:ea typeface="宋体" panose="02010600030101010101" pitchFamily="2" charset="-122"/>
            </a:endParaRPr>
          </a:p>
        </p:txBody>
      </p:sp>
      <p:sp>
        <p:nvSpPr>
          <p:cNvPr id="7" name="矩形 6"/>
          <p:cNvSpPr/>
          <p:nvPr/>
        </p:nvSpPr>
        <p:spPr>
          <a:xfrm>
            <a:off x="713470" y="2722799"/>
            <a:ext cx="6096000" cy="830997"/>
          </a:xfrm>
          <a:prstGeom prst="rect">
            <a:avLst/>
          </a:prstGeom>
        </p:spPr>
        <p:txBody>
          <a:bodyPr>
            <a:spAutoFit/>
          </a:bodyPr>
          <a:lstStyle/>
          <a:p>
            <a:r>
              <a:rPr kumimoji="1" lang="en-US" altLang="zh-CN" sz="2400" dirty="0">
                <a:latin typeface="宋体" panose="02010600030101010101" pitchFamily="2" charset="-122"/>
                <a:ea typeface="宋体" panose="02010600030101010101" pitchFamily="2" charset="-122"/>
              </a:rPr>
              <a:t>java.util.*</a:t>
            </a:r>
            <a:endParaRPr kumimoji="1" lang="en-US" altLang="zh-CN" sz="2400" dirty="0">
              <a:latin typeface="宋体" panose="02010600030101010101" pitchFamily="2" charset="-122"/>
              <a:ea typeface="宋体" panose="02010600030101010101" pitchFamily="2" charset="-122"/>
            </a:endParaRPr>
          </a:p>
          <a:p>
            <a:r>
              <a:rPr kumimoji="1" lang="en-US" altLang="zh-CN" sz="2400" dirty="0">
                <a:latin typeface="宋体" panose="02010600030101010101" pitchFamily="2" charset="-122"/>
                <a:ea typeface="宋体" panose="02010600030101010101" pitchFamily="2" charset="-122"/>
              </a:rPr>
              <a:t>java.io.*</a:t>
            </a:r>
            <a:endParaRPr kumimoji="1" lang="en-US" altLang="zh-CN" sz="2400" dirty="0">
              <a:latin typeface="宋体" panose="02010600030101010101" pitchFamily="2" charset="-122"/>
              <a:ea typeface="宋体" panose="02010600030101010101" pitchFamily="2" charset="-122"/>
            </a:endParaRPr>
          </a:p>
        </p:txBody>
      </p:sp>
      <p:sp>
        <p:nvSpPr>
          <p:cNvPr id="8" name="矩形 7"/>
          <p:cNvSpPr/>
          <p:nvPr/>
        </p:nvSpPr>
        <p:spPr>
          <a:xfrm>
            <a:off x="713470" y="3989237"/>
            <a:ext cx="3480440" cy="584775"/>
          </a:xfrm>
          <a:prstGeom prst="rect">
            <a:avLst/>
          </a:prstGeom>
        </p:spPr>
        <p:txBody>
          <a:bodyPr wrap="none">
            <a:spAutoFit/>
          </a:bodyPr>
          <a:lstStyle/>
          <a:p>
            <a:r>
              <a:rPr kumimoji="1" lang="zh-CN" altLang="en-US" sz="3200" b="1" dirty="0">
                <a:solidFill>
                  <a:schemeClr val="accent3">
                    <a:lumMod val="75000"/>
                  </a:schemeClr>
                </a:solidFill>
                <a:latin typeface="宋体" panose="02010600030101010101" pitchFamily="2" charset="-122"/>
                <a:ea typeface="宋体" panose="02010600030101010101" pitchFamily="2" charset="-122"/>
              </a:rPr>
              <a:t>解析器的接口封装</a:t>
            </a:r>
            <a:endParaRPr kumimoji="1" lang="en-US" altLang="zh-CN" sz="3200" b="1" dirty="0">
              <a:solidFill>
                <a:schemeClr val="accent3">
                  <a:lumMod val="75000"/>
                </a:schemeClr>
              </a:solidFill>
              <a:latin typeface="宋体" panose="02010600030101010101" pitchFamily="2" charset="-122"/>
              <a:ea typeface="宋体" panose="02010600030101010101" pitchFamily="2" charset="-122"/>
            </a:endParaRPr>
          </a:p>
        </p:txBody>
      </p:sp>
      <p:sp>
        <p:nvSpPr>
          <p:cNvPr id="9" name="矩形 8"/>
          <p:cNvSpPr/>
          <p:nvPr/>
        </p:nvSpPr>
        <p:spPr>
          <a:xfrm>
            <a:off x="713470" y="4863489"/>
            <a:ext cx="6096000" cy="1200329"/>
          </a:xfrm>
          <a:prstGeom prst="rect">
            <a:avLst/>
          </a:prstGeom>
        </p:spPr>
        <p:txBody>
          <a:bodyPr>
            <a:spAutoFit/>
          </a:bodyPr>
          <a:lstStyle/>
          <a:p>
            <a:r>
              <a:rPr kumimoji="1" lang="zh-CN" altLang="en-US" sz="2400" dirty="0">
                <a:latin typeface="宋体" panose="02010600030101010101" pitchFamily="2" charset="-122"/>
                <a:ea typeface="宋体" panose="02010600030101010101" pitchFamily="2" charset="-122"/>
              </a:rPr>
              <a:t>给执行部分提供调用的方法，处理输入的</a:t>
            </a:r>
            <a:r>
              <a:rPr kumimoji="1" lang="en-US" altLang="zh-CN" sz="2400" dirty="0">
                <a:latin typeface="宋体" panose="02010600030101010101" pitchFamily="2" charset="-122"/>
                <a:ea typeface="宋体" panose="02010600030101010101" pitchFamily="2" charset="-122"/>
              </a:rPr>
              <a:t>SQL</a:t>
            </a:r>
            <a:r>
              <a:rPr kumimoji="1" lang="zh-CN" altLang="en-US" sz="2400" dirty="0">
                <a:latin typeface="宋体" panose="02010600030101010101" pitchFamily="2" charset="-122"/>
                <a:ea typeface="宋体" panose="02010600030101010101" pitchFamily="2" charset="-122"/>
              </a:rPr>
              <a:t>语句，如果检测到异常抛出错误信息，如果正常输入则调用后面的解析函数。</a:t>
            </a:r>
            <a:endParaRPr kumimoji="1" lang="en-US" altLang="zh-CN" sz="2400" dirty="0">
              <a:latin typeface="宋体" panose="02010600030101010101" pitchFamily="2" charset="-122"/>
              <a:ea typeface="宋体" panose="02010600030101010101" pitchFamily="2" charset="-122"/>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sz="2665" dirty="0"/>
              <a:t>public ArrayList&lt;String&gt; Next()</a:t>
            </a:r>
            <a:endParaRPr sz="2665" dirty="0"/>
          </a:p>
        </p:txBody>
      </p:sp>
      <p:sp>
        <p:nvSpPr>
          <p:cNvPr id="8" name="内容占位符 7"/>
          <p:cNvSpPr>
            <a:spLocks noGrp="1"/>
          </p:cNvSpPr>
          <p:nvPr>
            <p:ph idx="4294967295"/>
          </p:nvPr>
        </p:nvSpPr>
        <p:spPr>
          <a:xfrm>
            <a:off x="803275" y="1057275"/>
            <a:ext cx="10316845" cy="4994910"/>
          </a:xfrm>
        </p:spPr>
        <p:txBody>
          <a:bodyPr>
            <a:noAutofit/>
          </a:bodyPr>
          <a:lstStyle/>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get next tuple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@Args:</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None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@Ret: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result(ArrayList&lt;String&gt;)	: next data tuple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public ArrayList&lt;String&gt; Next()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sz="2665" dirty="0"/>
              <a:t>public void insert(String className, ArrayList&lt;String&gt; tuple)</a:t>
            </a:r>
            <a:endParaRPr sz="2665" dirty="0"/>
          </a:p>
        </p:txBody>
      </p:sp>
      <p:sp>
        <p:nvSpPr>
          <p:cNvPr id="8" name="内容占位符 7"/>
          <p:cNvSpPr>
            <a:spLocks noGrp="1"/>
          </p:cNvSpPr>
          <p:nvPr>
            <p:ph idx="4294967295"/>
          </p:nvPr>
        </p:nvSpPr>
        <p:spPr>
          <a:xfrm>
            <a:off x="803275" y="1057275"/>
            <a:ext cx="10316845" cy="4994910"/>
          </a:xfrm>
        </p:spPr>
        <p:txBody>
          <a:bodyPr>
            <a:noAutofit/>
          </a:bodyPr>
          <a:lstStyle/>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insert tuple to class</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@Args:</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className(String)			: class name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tuple(ArrayList&lt;String&gt;)	: data tuple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@Ret:</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  None</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public void insert(String className, ArrayList&lt;String&gt; tuple) {</a:t>
            </a:r>
            <a:endParaRPr lang="en-US" altLang="zh-CN" sz="1900" dirty="0">
              <a:solidFill>
                <a:schemeClr val="tx1">
                  <a:lumMod val="75000"/>
                  <a:lumOff val="25000"/>
                </a:schemeClr>
              </a:solidFill>
            </a:endParaRPr>
          </a:p>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endParaRPr lang="en-US" altLang="zh-CN" sz="1900" dirty="0">
              <a:solidFill>
                <a:schemeClr val="tx1">
                  <a:lumMod val="75000"/>
                  <a:lumOff val="25000"/>
                </a:schemeClr>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sz="2665" dirty="0"/>
              <a:t>存储</a:t>
            </a:r>
            <a:endParaRPr lang="zh-CN" sz="2665" dirty="0"/>
          </a:p>
        </p:txBody>
      </p:sp>
      <p:sp>
        <p:nvSpPr>
          <p:cNvPr id="8" name="内容占位符 7"/>
          <p:cNvSpPr>
            <a:spLocks noGrp="1"/>
          </p:cNvSpPr>
          <p:nvPr>
            <p:ph idx="4294967295"/>
          </p:nvPr>
        </p:nvSpPr>
        <p:spPr>
          <a:xfrm>
            <a:off x="803275" y="1057275"/>
            <a:ext cx="10316845" cy="4994910"/>
          </a:xfrm>
        </p:spPr>
        <p:txBody>
          <a:bodyPr>
            <a:noAutofit/>
          </a:bodyPr>
          <a:lstStyle/>
          <a:p>
            <a:pPr marL="0" indent="0" algn="just">
              <a:lnSpc>
                <a:spcPct val="150000"/>
              </a:lnSpc>
              <a:spcBef>
                <a:spcPts val="0"/>
              </a:spcBef>
              <a:spcAft>
                <a:spcPts val="600"/>
              </a:spcAft>
              <a:buNone/>
            </a:pPr>
            <a:r>
              <a:rPr lang="en-US" altLang="zh-CN" sz="1900" dirty="0">
                <a:solidFill>
                  <a:schemeClr val="tx1">
                    <a:lumMod val="75000"/>
                    <a:lumOff val="25000"/>
                  </a:schemeClr>
                </a:solidFill>
              </a:rPr>
              <a:t>	</a:t>
            </a:r>
            <a:r>
              <a:rPr lang="zh-CN" altLang="en-US" sz="2400" dirty="0">
                <a:solidFill>
                  <a:schemeClr val="tx1">
                    <a:lumMod val="75000"/>
                    <a:lumOff val="25000"/>
                  </a:schemeClr>
                </a:solidFill>
              </a:rPr>
              <a:t>数据库的存储部分，是一个很复杂的部分。它主要的研究问题主要是</a:t>
            </a:r>
            <a:r>
              <a:rPr lang="zh-CN" altLang="en-US" sz="2400" b="1" dirty="0">
                <a:solidFill>
                  <a:srgbClr val="FF0000"/>
                </a:solidFill>
              </a:rPr>
              <a:t>如何将每一块外存的使用效率最大化</a:t>
            </a:r>
            <a:r>
              <a:rPr lang="zh-CN" altLang="en-US" sz="2400" dirty="0">
                <a:solidFill>
                  <a:schemeClr val="tx1">
                    <a:lumMod val="75000"/>
                    <a:lumOff val="25000"/>
                  </a:schemeClr>
                </a:solidFill>
              </a:rPr>
              <a:t>，用最少的外存，存储更多的数据以及数据之间的关系，而不发生混乱。</a:t>
            </a:r>
            <a:endParaRPr lang="zh-CN" altLang="en-US" sz="2400" dirty="0">
              <a:solidFill>
                <a:schemeClr val="tx1">
                  <a:lumMod val="75000"/>
                  <a:lumOff val="25000"/>
                </a:schemeClr>
              </a:solidFill>
            </a:endParaRPr>
          </a:p>
          <a:p>
            <a:pPr marL="0" indent="0" algn="just">
              <a:lnSpc>
                <a:spcPct val="150000"/>
              </a:lnSpc>
              <a:spcBef>
                <a:spcPts val="0"/>
              </a:spcBef>
              <a:spcAft>
                <a:spcPts val="600"/>
              </a:spcAft>
              <a:buNone/>
            </a:pPr>
            <a:r>
              <a:rPr lang="en-US" altLang="zh-CN" sz="2400" dirty="0">
                <a:solidFill>
                  <a:schemeClr val="tx1">
                    <a:lumMod val="75000"/>
                    <a:lumOff val="25000"/>
                  </a:schemeClr>
                </a:solidFill>
              </a:rPr>
              <a:t>	</a:t>
            </a:r>
            <a:r>
              <a:rPr lang="zh-CN" altLang="en-US" sz="2400" dirty="0">
                <a:solidFill>
                  <a:schemeClr val="tx1">
                    <a:lumMod val="75000"/>
                    <a:lumOff val="25000"/>
                  </a:schemeClr>
                </a:solidFill>
              </a:rPr>
              <a:t>其实，关于这个方面我想了很多存储策略，如使用</a:t>
            </a:r>
            <a:r>
              <a:rPr lang="en-US" altLang="zh-CN" sz="2400" dirty="0">
                <a:solidFill>
                  <a:srgbClr val="FF0000"/>
                </a:solidFill>
              </a:rPr>
              <a:t>java</a:t>
            </a:r>
            <a:r>
              <a:rPr lang="zh-CN" altLang="en-US" sz="2400" dirty="0">
                <a:solidFill>
                  <a:srgbClr val="FF0000"/>
                </a:solidFill>
              </a:rPr>
              <a:t>的</a:t>
            </a:r>
            <a:r>
              <a:rPr lang="en-US" altLang="zh-CN" sz="2400" dirty="0">
                <a:solidFill>
                  <a:srgbClr val="FF0000"/>
                </a:solidFill>
              </a:rPr>
              <a:t>Serial</a:t>
            </a:r>
            <a:r>
              <a:rPr lang="zh-CN" altLang="en-US" sz="2400" dirty="0">
                <a:solidFill>
                  <a:srgbClr val="FF0000"/>
                </a:solidFill>
              </a:rPr>
              <a:t>接口</a:t>
            </a:r>
            <a:r>
              <a:rPr lang="zh-CN" altLang="en-US" sz="2400" dirty="0">
                <a:solidFill>
                  <a:schemeClr val="tx1">
                    <a:lumMod val="75000"/>
                    <a:lumOff val="25000"/>
                  </a:schemeClr>
                </a:solidFill>
              </a:rPr>
              <a:t>，一次存储所有的</a:t>
            </a:r>
            <a:r>
              <a:rPr lang="en-US" altLang="zh-CN" sz="2400" dirty="0">
                <a:solidFill>
                  <a:schemeClr val="tx1">
                    <a:lumMod val="75000"/>
                    <a:lumOff val="25000"/>
                  </a:schemeClr>
                </a:solidFill>
              </a:rPr>
              <a:t>table</a:t>
            </a:r>
            <a:r>
              <a:rPr lang="zh-CN" altLang="en-US" sz="2400" dirty="0">
                <a:solidFill>
                  <a:schemeClr val="tx1">
                    <a:lumMod val="75000"/>
                    <a:lumOff val="25000"/>
                  </a:schemeClr>
                </a:solidFill>
              </a:rPr>
              <a:t>以及数据，或者使用</a:t>
            </a:r>
            <a:r>
              <a:rPr lang="zh-CN" altLang="en-US" sz="2400" dirty="0">
                <a:solidFill>
                  <a:srgbClr val="FF0000"/>
                </a:solidFill>
              </a:rPr>
              <a:t>文件系统</a:t>
            </a:r>
            <a:r>
              <a:rPr lang="zh-CN" altLang="en-US" sz="2400" dirty="0">
                <a:solidFill>
                  <a:schemeClr val="tx1">
                    <a:lumMod val="75000"/>
                    <a:lumOff val="25000"/>
                  </a:schemeClr>
                </a:solidFill>
              </a:rPr>
              <a:t>存储等。这些都是效率极低的方法，就拿使用文件系统存储来说，我们存储一个数字，未经优化的系统会将其直接存储为</a:t>
            </a:r>
            <a:r>
              <a:rPr lang="en-US" altLang="zh-CN" sz="2400" dirty="0">
                <a:solidFill>
                  <a:schemeClr val="tx1">
                    <a:lumMod val="75000"/>
                    <a:lumOff val="25000"/>
                  </a:schemeClr>
                </a:solidFill>
              </a:rPr>
              <a:t>string</a:t>
            </a:r>
            <a:r>
              <a:rPr lang="zh-CN" altLang="en-US" sz="2400" dirty="0">
                <a:solidFill>
                  <a:schemeClr val="tx1">
                    <a:lumMod val="75000"/>
                    <a:lumOff val="25000"/>
                  </a:schemeClr>
                </a:solidFill>
              </a:rPr>
              <a:t>格式，读入的时候再将其转化为</a:t>
            </a:r>
            <a:r>
              <a:rPr lang="en-US" altLang="zh-CN" sz="2400" dirty="0">
                <a:solidFill>
                  <a:schemeClr val="tx1">
                    <a:lumMod val="75000"/>
                    <a:lumOff val="25000"/>
                  </a:schemeClr>
                </a:solidFill>
              </a:rPr>
              <a:t>int</a:t>
            </a:r>
            <a:r>
              <a:rPr lang="zh-CN" altLang="en-US" sz="2400" dirty="0">
                <a:solidFill>
                  <a:schemeClr val="tx1">
                    <a:lumMod val="75000"/>
                    <a:lumOff val="25000"/>
                  </a:schemeClr>
                </a:solidFill>
              </a:rPr>
              <a:t>格式。比如，我们存储</a:t>
            </a:r>
            <a:r>
              <a:rPr lang="en-US" altLang="zh-CN" sz="2400" dirty="0">
                <a:solidFill>
                  <a:schemeClr val="tx1">
                    <a:lumMod val="75000"/>
                    <a:lumOff val="25000"/>
                  </a:schemeClr>
                </a:solidFill>
              </a:rPr>
              <a:t>0xff</a:t>
            </a:r>
            <a:r>
              <a:rPr lang="zh-CN" altLang="en-US" sz="2400" dirty="0">
                <a:solidFill>
                  <a:schemeClr val="tx1">
                    <a:lumMod val="75000"/>
                    <a:lumOff val="25000"/>
                  </a:schemeClr>
                </a:solidFill>
              </a:rPr>
              <a:t>为</a:t>
            </a:r>
            <a:r>
              <a:rPr lang="en-US" altLang="zh-CN" sz="2400" dirty="0">
                <a:solidFill>
                  <a:schemeClr val="tx1">
                    <a:lumMod val="75000"/>
                    <a:lumOff val="25000"/>
                  </a:schemeClr>
                </a:solidFill>
              </a:rPr>
              <a:t>ff</a:t>
            </a:r>
            <a:r>
              <a:rPr lang="zh-CN" altLang="en-US" sz="2400" dirty="0">
                <a:solidFill>
                  <a:schemeClr val="tx1">
                    <a:lumMod val="75000"/>
                    <a:lumOff val="25000"/>
                  </a:schemeClr>
                </a:solidFill>
              </a:rPr>
              <a:t>，占用</a:t>
            </a:r>
            <a:r>
              <a:rPr lang="en-US" altLang="zh-CN" sz="2400" dirty="0">
                <a:solidFill>
                  <a:schemeClr val="tx1">
                    <a:lumMod val="75000"/>
                    <a:lumOff val="25000"/>
                  </a:schemeClr>
                </a:solidFill>
              </a:rPr>
              <a:t>2</a:t>
            </a:r>
            <a:r>
              <a:rPr lang="zh-CN" altLang="en-US" sz="2400" dirty="0">
                <a:solidFill>
                  <a:schemeClr val="tx1">
                    <a:lumMod val="75000"/>
                    <a:lumOff val="25000"/>
                  </a:schemeClr>
                </a:solidFill>
              </a:rPr>
              <a:t>个字节，但是使用我们的虚拟磁盘存储就可以只用</a:t>
            </a:r>
            <a:r>
              <a:rPr lang="en-US" altLang="zh-CN" sz="2400" dirty="0">
                <a:solidFill>
                  <a:schemeClr val="tx1">
                    <a:lumMod val="75000"/>
                    <a:lumOff val="25000"/>
                  </a:schemeClr>
                </a:solidFill>
              </a:rPr>
              <a:t>1</a:t>
            </a:r>
            <a:r>
              <a:rPr lang="zh-CN" altLang="en-US" sz="2400" dirty="0">
                <a:solidFill>
                  <a:schemeClr val="tx1">
                    <a:lumMod val="75000"/>
                    <a:lumOff val="25000"/>
                  </a:schemeClr>
                </a:solidFill>
              </a:rPr>
              <a:t>个字节，</a:t>
            </a:r>
            <a:r>
              <a:rPr lang="zh-CN" altLang="en-US" sz="2400" b="1" dirty="0">
                <a:solidFill>
                  <a:srgbClr val="FF0000"/>
                </a:solidFill>
              </a:rPr>
              <a:t>对于数字存储的优化率为</a:t>
            </a:r>
            <a:r>
              <a:rPr lang="en-US" altLang="zh-CN" sz="2400" b="1" dirty="0">
                <a:solidFill>
                  <a:srgbClr val="FF0000"/>
                </a:solidFill>
              </a:rPr>
              <a:t>50%</a:t>
            </a:r>
            <a:r>
              <a:rPr lang="zh-CN" altLang="en-US" sz="2400" dirty="0">
                <a:solidFill>
                  <a:schemeClr val="tx1">
                    <a:lumMod val="75000"/>
                    <a:lumOff val="25000"/>
                  </a:schemeClr>
                </a:solidFill>
              </a:rPr>
              <a:t>！另外，很多关于</a:t>
            </a:r>
            <a:r>
              <a:rPr lang="zh-CN" altLang="en-US" sz="2400" dirty="0">
                <a:solidFill>
                  <a:srgbClr val="FF0000"/>
                </a:solidFill>
              </a:rPr>
              <a:t>依据数据关系而对存储所作的优化</a:t>
            </a:r>
            <a:r>
              <a:rPr lang="zh-CN" altLang="en-US" sz="2400" dirty="0">
                <a:solidFill>
                  <a:schemeClr val="tx1">
                    <a:lumMod val="75000"/>
                    <a:lumOff val="25000"/>
                  </a:schemeClr>
                </a:solidFill>
              </a:rPr>
              <a:t>，皆是文件系统和</a:t>
            </a:r>
            <a:r>
              <a:rPr lang="en-US" altLang="zh-CN" sz="2400" dirty="0">
                <a:solidFill>
                  <a:schemeClr val="tx1">
                    <a:lumMod val="75000"/>
                    <a:lumOff val="25000"/>
                  </a:schemeClr>
                </a:solidFill>
              </a:rPr>
              <a:t>java</a:t>
            </a:r>
            <a:r>
              <a:rPr lang="zh-CN" altLang="en-US" sz="2400" dirty="0">
                <a:solidFill>
                  <a:schemeClr val="tx1">
                    <a:lumMod val="75000"/>
                    <a:lumOff val="25000"/>
                  </a:schemeClr>
                </a:solidFill>
              </a:rPr>
              <a:t>的</a:t>
            </a:r>
            <a:r>
              <a:rPr lang="en-US" altLang="zh-CN" sz="2400" dirty="0">
                <a:solidFill>
                  <a:schemeClr val="tx1">
                    <a:lumMod val="75000"/>
                    <a:lumOff val="25000"/>
                  </a:schemeClr>
                </a:solidFill>
              </a:rPr>
              <a:t>Serial</a:t>
            </a:r>
            <a:r>
              <a:rPr lang="zh-CN" altLang="en-US" sz="2400" dirty="0">
                <a:solidFill>
                  <a:schemeClr val="tx1">
                    <a:lumMod val="75000"/>
                    <a:lumOff val="25000"/>
                  </a:schemeClr>
                </a:solidFill>
              </a:rPr>
              <a:t>库所不能企及的。</a:t>
            </a:r>
            <a:endParaRPr lang="zh-CN" altLang="en-US" sz="2400" dirty="0">
              <a:solidFill>
                <a:schemeClr val="tx1">
                  <a:lumMod val="75000"/>
                  <a:lumOff val="25000"/>
                </a:schemeClr>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r>
              <a:rPr lang="en-US" altLang="zh-CN" dirty="0"/>
              <a:t>Thanks for Your Attention</a:t>
            </a:r>
            <a:endParaRPr lang="zh-CN" altLang="en-US" dirty="0"/>
          </a:p>
        </p:txBody>
      </p:sp>
      <p:sp>
        <p:nvSpPr>
          <p:cNvPr id="35" name="文本占位符 34"/>
          <p:cNvSpPr>
            <a:spLocks noGrp="1"/>
          </p:cNvSpPr>
          <p:nvPr>
            <p:ph type="body" sz="quarter" idx="14"/>
          </p:nvPr>
        </p:nvSpPr>
        <p:spPr/>
        <p:txBody>
          <a:bodyPr/>
          <a:lstStyle/>
          <a:p>
            <a:r>
              <a:rPr lang="zh-CN" altLang="en-US" dirty="0"/>
              <a:t>感谢老师的悉心指导</a:t>
            </a:r>
            <a:endParaRPr lang="zh-CN" altLang="en-US" dirty="0"/>
          </a:p>
        </p:txBody>
      </p:sp>
      <p:pic>
        <p:nvPicPr>
          <p:cNvPr id="8" name="图片占位符 7" descr="图片包含 天空, 户外, 建筑物, 日落&#10;&#10;描述已自动生成"/>
          <p:cNvPicPr>
            <a:picLocks noGrp="1" noChangeAspect="1"/>
          </p:cNvPicPr>
          <p:nvPr>
            <p:ph type="pic" sz="quarter" idx="15"/>
          </p:nvPr>
        </p:nvPicPr>
        <p:blipFill rotWithShape="1">
          <a:blip r:embed="rId1">
            <a:extLst>
              <a:ext uri="{28A0092B-C50C-407E-A947-70E740481C1C}">
                <a14:useLocalDpi xmlns:a14="http://schemas.microsoft.com/office/drawing/2010/main" val="0"/>
              </a:ext>
            </a:extLst>
          </a:blip>
          <a:srcRect l="30085" r="30085"/>
          <a:stretch>
            <a:fillRect/>
          </a:stretch>
        </p:blip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词法分析</a:t>
            </a:r>
            <a:endParaRPr lang="zh-CN" altLang="en-US" dirty="0"/>
          </a:p>
        </p:txBody>
      </p:sp>
      <p:sp>
        <p:nvSpPr>
          <p:cNvPr id="4" name="矩形 3"/>
          <p:cNvSpPr/>
          <p:nvPr/>
        </p:nvSpPr>
        <p:spPr>
          <a:xfrm>
            <a:off x="278620" y="1191784"/>
            <a:ext cx="1924933" cy="476669"/>
          </a:xfrm>
          <a:prstGeom prst="rect">
            <a:avLst/>
          </a:prstGeom>
        </p:spPr>
        <p:txBody>
          <a:bodyPr wrap="square">
            <a:spAutoFit/>
          </a:bodyPr>
          <a:lstStyle/>
          <a:p>
            <a:pPr algn="ctr">
              <a:lnSpc>
                <a:spcPct val="120000"/>
              </a:lnSpc>
            </a:pPr>
            <a:r>
              <a:rPr kumimoji="1" lang="en-US" altLang="zh-CN" sz="2400" b="1" dirty="0">
                <a:solidFill>
                  <a:schemeClr val="accent2"/>
                </a:solidFill>
                <a:latin typeface="宋体" panose="02010600030101010101" pitchFamily="2" charset="-122"/>
                <a:ea typeface="宋体" panose="02010600030101010101" pitchFamily="2" charset="-122"/>
              </a:rPr>
              <a:t>SKIP</a:t>
            </a:r>
            <a:endParaRPr kumimoji="1" lang="en-US" altLang="zh-CN" sz="2400" b="1" dirty="0">
              <a:solidFill>
                <a:schemeClr val="accent2"/>
              </a:solidFill>
              <a:latin typeface="宋体" panose="02010600030101010101" pitchFamily="2" charset="-122"/>
              <a:ea typeface="宋体" panose="02010600030101010101" pitchFamily="2" charset="-122"/>
            </a:endParaRPr>
          </a:p>
        </p:txBody>
      </p:sp>
      <p:sp>
        <p:nvSpPr>
          <p:cNvPr id="5" name="矩形 4"/>
          <p:cNvSpPr/>
          <p:nvPr/>
        </p:nvSpPr>
        <p:spPr>
          <a:xfrm>
            <a:off x="695248" y="1976928"/>
            <a:ext cx="2806346" cy="400110"/>
          </a:xfrm>
          <a:prstGeom prst="rect">
            <a:avLst/>
          </a:prstGeom>
        </p:spPr>
        <p:txBody>
          <a:bodyPr wrap="none">
            <a:spAutoFit/>
          </a:bodyPr>
          <a:lstStyle/>
          <a:p>
            <a:r>
              <a:rPr lang="zh-CN" altLang="en-US" sz="2000" dirty="0">
                <a:latin typeface="+mn-ea"/>
              </a:rPr>
              <a:t> " "| "\n" | "\r" | "\r\n" </a:t>
            </a:r>
            <a:endParaRPr lang="zh-CN" altLang="en-US" sz="2000" dirty="0">
              <a:latin typeface="+mn-ea"/>
            </a:endParaRPr>
          </a:p>
        </p:txBody>
      </p:sp>
      <p:sp>
        <p:nvSpPr>
          <p:cNvPr id="7" name="矩形 6"/>
          <p:cNvSpPr/>
          <p:nvPr/>
        </p:nvSpPr>
        <p:spPr>
          <a:xfrm>
            <a:off x="6662867" y="1173852"/>
            <a:ext cx="2869313" cy="476669"/>
          </a:xfrm>
          <a:prstGeom prst="rect">
            <a:avLst/>
          </a:prstGeom>
        </p:spPr>
        <p:txBody>
          <a:bodyPr wrap="square">
            <a:spAutoFit/>
          </a:bodyPr>
          <a:lstStyle/>
          <a:p>
            <a:pPr algn="ctr">
              <a:lnSpc>
                <a:spcPct val="120000"/>
              </a:lnSpc>
            </a:pPr>
            <a:r>
              <a:rPr kumimoji="1" lang="zh-CN" altLang="en-US" sz="2400" b="1" dirty="0">
                <a:solidFill>
                  <a:schemeClr val="accent2"/>
                </a:solidFill>
                <a:latin typeface="宋体" panose="02010600030101010101" pitchFamily="2" charset="-122"/>
                <a:ea typeface="宋体" panose="02010600030101010101" pitchFamily="2" charset="-122"/>
              </a:rPr>
              <a:t>数据类型</a:t>
            </a:r>
            <a:endParaRPr kumimoji="1" lang="en-US" altLang="zh-CN" sz="2400" b="1" dirty="0">
              <a:solidFill>
                <a:schemeClr val="accent2"/>
              </a:solidFill>
              <a:latin typeface="宋体" panose="02010600030101010101" pitchFamily="2" charset="-122"/>
              <a:ea typeface="宋体" panose="02010600030101010101" pitchFamily="2" charset="-122"/>
            </a:endParaRPr>
          </a:p>
        </p:txBody>
      </p:sp>
      <p:sp>
        <p:nvSpPr>
          <p:cNvPr id="10" name="矩形 9"/>
          <p:cNvSpPr/>
          <p:nvPr/>
        </p:nvSpPr>
        <p:spPr>
          <a:xfrm>
            <a:off x="615532" y="3428999"/>
            <a:ext cx="1924933" cy="476669"/>
          </a:xfrm>
          <a:prstGeom prst="rect">
            <a:avLst/>
          </a:prstGeom>
        </p:spPr>
        <p:txBody>
          <a:bodyPr wrap="square">
            <a:spAutoFit/>
          </a:bodyPr>
          <a:lstStyle/>
          <a:p>
            <a:pPr algn="ctr">
              <a:lnSpc>
                <a:spcPct val="120000"/>
              </a:lnSpc>
            </a:pPr>
            <a:r>
              <a:rPr kumimoji="1" lang="zh-CN" altLang="en-US" sz="2400" b="1" dirty="0">
                <a:solidFill>
                  <a:schemeClr val="accent2"/>
                </a:solidFill>
                <a:latin typeface="宋体" panose="02010600030101010101" pitchFamily="2" charset="-122"/>
                <a:ea typeface="宋体" panose="02010600030101010101" pitchFamily="2" charset="-122"/>
              </a:rPr>
              <a:t>逻辑语句</a:t>
            </a:r>
            <a:endParaRPr kumimoji="1" lang="en-US" altLang="zh-CN" sz="2400" b="1" dirty="0">
              <a:solidFill>
                <a:schemeClr val="accent2"/>
              </a:solidFill>
              <a:latin typeface="宋体" panose="02010600030101010101" pitchFamily="2" charset="-122"/>
              <a:ea typeface="宋体" panose="02010600030101010101" pitchFamily="2" charset="-122"/>
            </a:endParaRPr>
          </a:p>
        </p:txBody>
      </p:sp>
      <p:sp>
        <p:nvSpPr>
          <p:cNvPr id="11" name="矩形 10"/>
          <p:cNvSpPr/>
          <p:nvPr/>
        </p:nvSpPr>
        <p:spPr>
          <a:xfrm>
            <a:off x="7287797" y="3428999"/>
            <a:ext cx="1924933" cy="476669"/>
          </a:xfrm>
          <a:prstGeom prst="rect">
            <a:avLst/>
          </a:prstGeom>
        </p:spPr>
        <p:txBody>
          <a:bodyPr wrap="square">
            <a:spAutoFit/>
          </a:bodyPr>
          <a:lstStyle/>
          <a:p>
            <a:pPr algn="ctr">
              <a:lnSpc>
                <a:spcPct val="120000"/>
              </a:lnSpc>
            </a:pPr>
            <a:r>
              <a:rPr kumimoji="1" lang="zh-CN" altLang="en-US" sz="2400" b="1" dirty="0">
                <a:solidFill>
                  <a:schemeClr val="accent2"/>
                </a:solidFill>
                <a:latin typeface="宋体" panose="02010600030101010101" pitchFamily="2" charset="-122"/>
                <a:ea typeface="宋体" panose="02010600030101010101" pitchFamily="2" charset="-122"/>
              </a:rPr>
              <a:t>运算符</a:t>
            </a:r>
            <a:r>
              <a:rPr kumimoji="1" lang="en-US" altLang="zh-CN" sz="2400" b="1" dirty="0">
                <a:solidFill>
                  <a:schemeClr val="accent2"/>
                </a:solidFill>
                <a:latin typeface="宋体" panose="02010600030101010101" pitchFamily="2" charset="-122"/>
                <a:ea typeface="宋体" panose="02010600030101010101" pitchFamily="2" charset="-122"/>
              </a:rPr>
              <a:t>&amp;</a:t>
            </a:r>
            <a:r>
              <a:rPr kumimoji="1" lang="zh-CN" altLang="en-US" sz="2400" b="1" dirty="0">
                <a:solidFill>
                  <a:schemeClr val="accent2"/>
                </a:solidFill>
                <a:latin typeface="宋体" panose="02010600030101010101" pitchFamily="2" charset="-122"/>
                <a:ea typeface="宋体" panose="02010600030101010101" pitchFamily="2" charset="-122"/>
              </a:rPr>
              <a:t>标点</a:t>
            </a:r>
            <a:endParaRPr kumimoji="1" lang="en-US" altLang="zh-CN" sz="2400" b="1" dirty="0">
              <a:solidFill>
                <a:schemeClr val="accent2"/>
              </a:solidFill>
              <a:latin typeface="宋体" panose="02010600030101010101" pitchFamily="2" charset="-122"/>
              <a:ea typeface="宋体" panose="02010600030101010101" pitchFamily="2" charset="-122"/>
            </a:endParaRPr>
          </a:p>
        </p:txBody>
      </p:sp>
      <p:sp>
        <p:nvSpPr>
          <p:cNvPr id="12" name="矩形 11"/>
          <p:cNvSpPr/>
          <p:nvPr/>
        </p:nvSpPr>
        <p:spPr>
          <a:xfrm>
            <a:off x="6076716" y="1850454"/>
            <a:ext cx="6096000" cy="1938992"/>
          </a:xfrm>
          <a:prstGeom prst="rect">
            <a:avLst/>
          </a:prstGeom>
        </p:spPr>
        <p:txBody>
          <a:bodyPr>
            <a:spAutoFit/>
          </a:bodyPr>
          <a:lstStyle/>
          <a:p>
            <a:r>
              <a:rPr lang="zh-CN" altLang="en-US" sz="2000" dirty="0"/>
              <a:t>  |&lt;INT:  "INT"|"int"&gt;</a:t>
            </a:r>
            <a:endParaRPr lang="zh-CN" altLang="en-US" sz="2000" dirty="0"/>
          </a:p>
          <a:p>
            <a:r>
              <a:rPr lang="zh-CN" altLang="en-US" sz="2000" dirty="0"/>
              <a:t>  |&lt;CHAR:  "CHAR"|"char"&gt;</a:t>
            </a:r>
            <a:endParaRPr lang="en-US" altLang="zh-CN" sz="2000" dirty="0"/>
          </a:p>
          <a:p>
            <a:r>
              <a:rPr lang="pt-BR" altLang="zh-CN" sz="2000" dirty="0"/>
              <a:t>  |&lt;STRING:  ("'"|"\"")(["A"-"Z","a"-"z","0"-"9", </a:t>
            </a:r>
            <a:endParaRPr lang="pt-BR" altLang="zh-CN" sz="2000" dirty="0"/>
          </a:p>
          <a:p>
            <a:r>
              <a:rPr lang="pt-BR" altLang="zh-CN" sz="2000" dirty="0"/>
              <a:t>  " ", "\r", "\n"])+("'"|"\"")&gt;</a:t>
            </a:r>
            <a:endParaRPr lang="en-US" altLang="zh-CN" sz="2000" dirty="0"/>
          </a:p>
          <a:p>
            <a:r>
              <a:rPr lang="en-US" altLang="zh-CN" sz="2000" dirty="0"/>
              <a:t> </a:t>
            </a:r>
            <a:endParaRPr lang="en-US" altLang="zh-CN" sz="2000" dirty="0"/>
          </a:p>
          <a:p>
            <a:r>
              <a:rPr lang="en-US" altLang="zh-CN" sz="2000" dirty="0"/>
              <a:t> </a:t>
            </a:r>
            <a:r>
              <a:rPr lang="zh-CN" altLang="en-US" sz="2000" dirty="0"/>
              <a:t> </a:t>
            </a:r>
            <a:r>
              <a:rPr lang="en-US" altLang="zh-CN" sz="2000" dirty="0"/>
              <a:t>……</a:t>
            </a:r>
            <a:endParaRPr lang="zh-CN" altLang="en-US" sz="2000" dirty="0"/>
          </a:p>
        </p:txBody>
      </p:sp>
      <p:sp>
        <p:nvSpPr>
          <p:cNvPr id="13" name="矩形 12"/>
          <p:cNvSpPr/>
          <p:nvPr/>
        </p:nvSpPr>
        <p:spPr>
          <a:xfrm>
            <a:off x="695247" y="4388821"/>
            <a:ext cx="6096000" cy="1323439"/>
          </a:xfrm>
          <a:prstGeom prst="rect">
            <a:avLst/>
          </a:prstGeom>
        </p:spPr>
        <p:txBody>
          <a:bodyPr>
            <a:spAutoFit/>
          </a:bodyPr>
          <a:lstStyle/>
          <a:p>
            <a:r>
              <a:rPr lang="zh-CN" altLang="en-US" sz="2000" dirty="0"/>
              <a:t>  |&lt;OR:  "OR"|"or"&gt;</a:t>
            </a:r>
            <a:endParaRPr lang="zh-CN" altLang="en-US" sz="2000" dirty="0"/>
          </a:p>
          <a:p>
            <a:r>
              <a:rPr lang="zh-CN" altLang="en-US" sz="2000" dirty="0"/>
              <a:t>  |&lt;AND:  "AND"|"and"&gt;</a:t>
            </a:r>
            <a:endParaRPr lang="zh-CN" altLang="en-US" sz="2000" dirty="0"/>
          </a:p>
          <a:p>
            <a:r>
              <a:rPr lang="zh-CN" altLang="en-US" sz="2000" dirty="0"/>
              <a:t>  |&lt;NOT:  "NOT"|"not"&gt;</a:t>
            </a:r>
            <a:endParaRPr lang="en-US" altLang="zh-CN" sz="2000" dirty="0"/>
          </a:p>
          <a:p>
            <a:r>
              <a:rPr lang="en-US" altLang="zh-CN" sz="2000" dirty="0"/>
              <a:t>  ……</a:t>
            </a:r>
            <a:endParaRPr lang="zh-CN" altLang="en-US" sz="2000" dirty="0"/>
          </a:p>
        </p:txBody>
      </p:sp>
      <p:sp>
        <p:nvSpPr>
          <p:cNvPr id="14" name="矩形 13"/>
          <p:cNvSpPr/>
          <p:nvPr/>
        </p:nvSpPr>
        <p:spPr>
          <a:xfrm>
            <a:off x="6076716" y="4188888"/>
            <a:ext cx="6096000" cy="1754326"/>
          </a:xfrm>
          <a:prstGeom prst="rect">
            <a:avLst/>
          </a:prstGeom>
        </p:spPr>
        <p:txBody>
          <a:bodyPr>
            <a:spAutoFit/>
          </a:bodyPr>
          <a:lstStyle/>
          <a:p>
            <a:r>
              <a:rPr lang="zh-CN" altLang="en-US" dirty="0"/>
              <a:t>|&lt;LESS:  "&lt;"&gt;</a:t>
            </a:r>
            <a:endParaRPr lang="zh-CN" altLang="en-US" dirty="0"/>
          </a:p>
          <a:p>
            <a:r>
              <a:rPr lang="zh-CN" altLang="en-US" dirty="0"/>
              <a:t>|&lt;PLUS:  "+"&gt;</a:t>
            </a:r>
            <a:endParaRPr lang="zh-CN" altLang="en-US" dirty="0"/>
          </a:p>
          <a:p>
            <a:r>
              <a:rPr lang="zh-CN" altLang="en-US" dirty="0"/>
              <a:t>|&lt;MINUS:  "-"&gt;</a:t>
            </a:r>
            <a:endParaRPr lang="zh-CN" altLang="en-US" dirty="0"/>
          </a:p>
          <a:p>
            <a:r>
              <a:rPr lang="zh-CN" altLang="en-US" dirty="0"/>
              <a:t>|&lt;MULT:  "*"&gt;</a:t>
            </a:r>
            <a:endParaRPr lang="zh-CN" altLang="en-US" dirty="0"/>
          </a:p>
          <a:p>
            <a:r>
              <a:rPr lang="zh-CN" altLang="en-US" dirty="0"/>
              <a:t>|&lt;DIV:  "/"&gt;</a:t>
            </a:r>
            <a:endParaRPr lang="en-US" altLang="zh-CN" dirty="0"/>
          </a:p>
          <a:p>
            <a:r>
              <a:rPr lang="en-US" altLang="zh-CN" dirty="0"/>
              <a:t>……</a:t>
            </a:r>
            <a:endParaRPr lang="zh-CN" altLang="en-US" dirty="0"/>
          </a:p>
        </p:txBody>
      </p:sp>
      <p:sp>
        <p:nvSpPr>
          <p:cNvPr id="15" name="矩形 14"/>
          <p:cNvSpPr/>
          <p:nvPr/>
        </p:nvSpPr>
        <p:spPr>
          <a:xfrm>
            <a:off x="8250264" y="4271545"/>
            <a:ext cx="3048000" cy="1477328"/>
          </a:xfrm>
          <a:prstGeom prst="rect">
            <a:avLst/>
          </a:prstGeom>
        </p:spPr>
        <p:txBody>
          <a:bodyPr wrap="square">
            <a:spAutoFit/>
          </a:bodyPr>
          <a:lstStyle/>
          <a:p>
            <a:r>
              <a:rPr lang="zh-CN" altLang="en-US" dirty="0"/>
              <a:t>  |&lt;SEMICOLON:   ";"&gt;</a:t>
            </a:r>
            <a:endParaRPr lang="zh-CN" altLang="en-US" dirty="0"/>
          </a:p>
          <a:p>
            <a:r>
              <a:rPr lang="zh-CN" altLang="en-US" dirty="0"/>
              <a:t>  |&lt;LEFT_BRACKET:  "("&gt;</a:t>
            </a:r>
            <a:endParaRPr lang="en-US" altLang="zh-CN" dirty="0"/>
          </a:p>
          <a:p>
            <a:r>
              <a:rPr lang="en-US" altLang="zh-CN" dirty="0"/>
              <a:t>  |&lt;RIGHT_BRACKET:  ")"&gt;</a:t>
            </a:r>
            <a:endParaRPr lang="zh-CN" altLang="en-US" dirty="0"/>
          </a:p>
          <a:p>
            <a:r>
              <a:rPr lang="zh-CN" altLang="en-US" dirty="0"/>
              <a:t>  |&lt;COMMA:  ","&gt;</a:t>
            </a:r>
            <a:endParaRPr lang="en-US" altLang="zh-CN" dirty="0"/>
          </a:p>
          <a:p>
            <a:r>
              <a:rPr lang="en-US" altLang="zh-CN" dirty="0"/>
              <a:t>   ……</a:t>
            </a:r>
            <a:endParaRPr lang="zh-CN"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03275" y="393486"/>
            <a:ext cx="8970989" cy="663575"/>
          </a:xfrm>
        </p:spPr>
        <p:txBody>
          <a:bodyPr>
            <a:normAutofit/>
          </a:bodyPr>
          <a:lstStyle/>
          <a:p>
            <a:r>
              <a:rPr lang="zh-CN" altLang="en-US" dirty="0"/>
              <a:t>词法分析</a:t>
            </a:r>
            <a:endParaRPr lang="zh-CN" altLang="en-US" dirty="0"/>
          </a:p>
        </p:txBody>
      </p:sp>
      <p:sp>
        <p:nvSpPr>
          <p:cNvPr id="7" name="矩形 6"/>
          <p:cNvSpPr/>
          <p:nvPr/>
        </p:nvSpPr>
        <p:spPr>
          <a:xfrm>
            <a:off x="681791" y="1465961"/>
            <a:ext cx="2869313" cy="476669"/>
          </a:xfrm>
          <a:prstGeom prst="rect">
            <a:avLst/>
          </a:prstGeom>
        </p:spPr>
        <p:txBody>
          <a:bodyPr wrap="square">
            <a:spAutoFit/>
          </a:bodyPr>
          <a:lstStyle/>
          <a:p>
            <a:pPr algn="ctr">
              <a:lnSpc>
                <a:spcPct val="120000"/>
              </a:lnSpc>
            </a:pPr>
            <a:r>
              <a:rPr kumimoji="1" lang="en-US" altLang="zh-CN" sz="2400" b="1" dirty="0">
                <a:solidFill>
                  <a:schemeClr val="accent2"/>
                </a:solidFill>
                <a:latin typeface="宋体" panose="02010600030101010101" pitchFamily="2" charset="-122"/>
                <a:ea typeface="宋体" panose="02010600030101010101" pitchFamily="2" charset="-122"/>
              </a:rPr>
              <a:t>SQL</a:t>
            </a:r>
            <a:r>
              <a:rPr kumimoji="1" lang="zh-CN" altLang="en-US" sz="2400" b="1" dirty="0">
                <a:solidFill>
                  <a:schemeClr val="accent2"/>
                </a:solidFill>
                <a:latin typeface="宋体" panose="02010600030101010101" pitchFamily="2" charset="-122"/>
                <a:ea typeface="宋体" panose="02010600030101010101" pitchFamily="2" charset="-122"/>
              </a:rPr>
              <a:t>语句关键词</a:t>
            </a:r>
            <a:endParaRPr kumimoji="1" lang="en-US" altLang="zh-CN" sz="2400" b="1" dirty="0">
              <a:solidFill>
                <a:schemeClr val="accent2"/>
              </a:solidFill>
              <a:latin typeface="宋体" panose="02010600030101010101" pitchFamily="2" charset="-122"/>
              <a:ea typeface="宋体" panose="02010600030101010101" pitchFamily="2" charset="-122"/>
            </a:endParaRPr>
          </a:p>
        </p:txBody>
      </p:sp>
      <p:sp>
        <p:nvSpPr>
          <p:cNvPr id="8" name="矩形 7"/>
          <p:cNvSpPr/>
          <p:nvPr/>
        </p:nvSpPr>
        <p:spPr>
          <a:xfrm>
            <a:off x="803275" y="2063309"/>
            <a:ext cx="6818662" cy="4401205"/>
          </a:xfrm>
          <a:prstGeom prst="rect">
            <a:avLst/>
          </a:prstGeom>
        </p:spPr>
        <p:txBody>
          <a:bodyPr wrap="none">
            <a:spAutoFit/>
          </a:bodyPr>
          <a:lstStyle/>
          <a:p>
            <a:r>
              <a:rPr lang="en-US" altLang="zh-CN" sz="2000" dirty="0">
                <a:latin typeface="+mn-ea"/>
              </a:rPr>
              <a:t>   &lt;CREATE:  "CREATE" | "create"&gt;</a:t>
            </a:r>
            <a:endParaRPr lang="en-US" altLang="zh-CN" sz="2000" dirty="0">
              <a:latin typeface="+mn-ea"/>
            </a:endParaRPr>
          </a:p>
          <a:p>
            <a:r>
              <a:rPr lang="en-US" altLang="zh-CN" sz="2000" dirty="0">
                <a:latin typeface="+mn-ea"/>
              </a:rPr>
              <a:t>  |&lt;CLASS:   "</a:t>
            </a:r>
            <a:r>
              <a:rPr lang="en-US" altLang="zh-CN" sz="2000" dirty="0" err="1">
                <a:latin typeface="+mn-ea"/>
              </a:rPr>
              <a:t>CLASS"|"class</a:t>
            </a:r>
            <a:r>
              <a:rPr lang="en-US" altLang="zh-CN" sz="2000" dirty="0">
                <a:latin typeface="+mn-ea"/>
              </a:rPr>
              <a:t>"&gt;</a:t>
            </a:r>
            <a:endParaRPr lang="en-US" altLang="zh-CN" sz="2000" dirty="0">
              <a:latin typeface="+mn-ea"/>
            </a:endParaRPr>
          </a:p>
          <a:p>
            <a:r>
              <a:rPr lang="en-US" altLang="zh-CN" sz="2000" dirty="0">
                <a:latin typeface="+mn-ea"/>
              </a:rPr>
              <a:t>  |&lt;SELECTDEPUTY:  "SELECTDEPUTY"|"</a:t>
            </a:r>
            <a:r>
              <a:rPr lang="en-US" altLang="zh-CN" sz="2000" dirty="0" err="1">
                <a:latin typeface="+mn-ea"/>
              </a:rPr>
              <a:t>selectdeputy</a:t>
            </a:r>
            <a:r>
              <a:rPr lang="en-US" altLang="zh-CN" sz="2000" dirty="0">
                <a:latin typeface="+mn-ea"/>
              </a:rPr>
              <a:t>"&gt;</a:t>
            </a:r>
            <a:endParaRPr lang="en-US" altLang="zh-CN" sz="2000" dirty="0">
              <a:latin typeface="+mn-ea"/>
            </a:endParaRPr>
          </a:p>
          <a:p>
            <a:r>
              <a:rPr lang="en-US" altLang="zh-CN" sz="2000" dirty="0">
                <a:latin typeface="+mn-ea"/>
              </a:rPr>
              <a:t>  |&lt;AS:  "</a:t>
            </a:r>
            <a:r>
              <a:rPr lang="en-US" altLang="zh-CN" sz="2000" dirty="0" err="1">
                <a:latin typeface="+mn-ea"/>
              </a:rPr>
              <a:t>AS"|"as</a:t>
            </a:r>
            <a:r>
              <a:rPr lang="en-US" altLang="zh-CN" sz="2000" dirty="0">
                <a:latin typeface="+mn-ea"/>
              </a:rPr>
              <a:t>"&gt;</a:t>
            </a:r>
            <a:endParaRPr lang="en-US" altLang="zh-CN" sz="2000" dirty="0">
              <a:latin typeface="+mn-ea"/>
            </a:endParaRPr>
          </a:p>
          <a:p>
            <a:r>
              <a:rPr lang="en-US" altLang="zh-CN" sz="2000" dirty="0">
                <a:latin typeface="+mn-ea"/>
              </a:rPr>
              <a:t>  |&lt;FROM:  "</a:t>
            </a:r>
            <a:r>
              <a:rPr lang="en-US" altLang="zh-CN" sz="2000" dirty="0" err="1">
                <a:latin typeface="+mn-ea"/>
              </a:rPr>
              <a:t>FROM"|"from</a:t>
            </a:r>
            <a:r>
              <a:rPr lang="en-US" altLang="zh-CN" sz="2000" dirty="0">
                <a:latin typeface="+mn-ea"/>
              </a:rPr>
              <a:t>"&gt;</a:t>
            </a:r>
            <a:endParaRPr lang="en-US" altLang="zh-CN" sz="2000" dirty="0">
              <a:latin typeface="+mn-ea"/>
            </a:endParaRPr>
          </a:p>
          <a:p>
            <a:r>
              <a:rPr lang="en-US" altLang="zh-CN" sz="2000" dirty="0">
                <a:latin typeface="+mn-ea"/>
              </a:rPr>
              <a:t>  |&lt;WHERE:  "</a:t>
            </a:r>
            <a:r>
              <a:rPr lang="en-US" altLang="zh-CN" sz="2000" dirty="0" err="1">
                <a:latin typeface="+mn-ea"/>
              </a:rPr>
              <a:t>WHERE"|"where</a:t>
            </a:r>
            <a:r>
              <a:rPr lang="en-US" altLang="zh-CN" sz="2000" dirty="0">
                <a:latin typeface="+mn-ea"/>
              </a:rPr>
              <a:t>"&gt;</a:t>
            </a:r>
            <a:endParaRPr lang="en-US" altLang="zh-CN" sz="2000" dirty="0">
              <a:latin typeface="+mn-ea"/>
            </a:endParaRPr>
          </a:p>
          <a:p>
            <a:r>
              <a:rPr lang="en-US" altLang="zh-CN" sz="2000" dirty="0">
                <a:latin typeface="+mn-ea"/>
              </a:rPr>
              <a:t>  |&lt;DROP:  "</a:t>
            </a:r>
            <a:r>
              <a:rPr lang="en-US" altLang="zh-CN" sz="2000" dirty="0" err="1">
                <a:latin typeface="+mn-ea"/>
              </a:rPr>
              <a:t>DROP"|"drop</a:t>
            </a:r>
            <a:r>
              <a:rPr lang="en-US" altLang="zh-CN" sz="2000" dirty="0">
                <a:latin typeface="+mn-ea"/>
              </a:rPr>
              <a:t>"&gt;</a:t>
            </a:r>
            <a:endParaRPr lang="en-US" altLang="zh-CN" sz="2000" dirty="0">
              <a:latin typeface="+mn-ea"/>
            </a:endParaRPr>
          </a:p>
          <a:p>
            <a:r>
              <a:rPr lang="en-US" altLang="zh-CN" sz="2000" dirty="0">
                <a:latin typeface="+mn-ea"/>
              </a:rPr>
              <a:t>  |&lt;INSERT:  "</a:t>
            </a:r>
            <a:r>
              <a:rPr lang="en-US" altLang="zh-CN" sz="2000" dirty="0" err="1">
                <a:latin typeface="+mn-ea"/>
              </a:rPr>
              <a:t>INSERT"|"insert</a:t>
            </a:r>
            <a:r>
              <a:rPr lang="en-US" altLang="zh-CN" sz="2000" dirty="0">
                <a:latin typeface="+mn-ea"/>
              </a:rPr>
              <a:t>"&gt;</a:t>
            </a:r>
            <a:endParaRPr lang="en-US" altLang="zh-CN" sz="2000" dirty="0">
              <a:latin typeface="+mn-ea"/>
            </a:endParaRPr>
          </a:p>
          <a:p>
            <a:r>
              <a:rPr lang="en-US" altLang="zh-CN" sz="2000" dirty="0">
                <a:latin typeface="+mn-ea"/>
              </a:rPr>
              <a:t>  |&lt;INTO:  "</a:t>
            </a:r>
            <a:r>
              <a:rPr lang="en-US" altLang="zh-CN" sz="2000" dirty="0" err="1">
                <a:latin typeface="+mn-ea"/>
              </a:rPr>
              <a:t>INTO"|"into</a:t>
            </a:r>
            <a:r>
              <a:rPr lang="en-US" altLang="zh-CN" sz="2000" dirty="0">
                <a:latin typeface="+mn-ea"/>
              </a:rPr>
              <a:t>"&gt;</a:t>
            </a:r>
            <a:endParaRPr lang="en-US" altLang="zh-CN" sz="2000" dirty="0">
              <a:latin typeface="+mn-ea"/>
            </a:endParaRPr>
          </a:p>
          <a:p>
            <a:r>
              <a:rPr lang="en-US" altLang="zh-CN" sz="2000" dirty="0">
                <a:latin typeface="+mn-ea"/>
              </a:rPr>
              <a:t>  |&lt;VALUES:  "</a:t>
            </a:r>
            <a:r>
              <a:rPr lang="en-US" altLang="zh-CN" sz="2000" dirty="0" err="1">
                <a:latin typeface="+mn-ea"/>
              </a:rPr>
              <a:t>VALUES"|"values</a:t>
            </a:r>
            <a:r>
              <a:rPr lang="en-US" altLang="zh-CN" sz="2000" dirty="0">
                <a:latin typeface="+mn-ea"/>
              </a:rPr>
              <a:t>"&gt;</a:t>
            </a:r>
            <a:endParaRPr lang="en-US" altLang="zh-CN" sz="2000" dirty="0">
              <a:latin typeface="+mn-ea"/>
            </a:endParaRPr>
          </a:p>
          <a:p>
            <a:r>
              <a:rPr lang="en-US" altLang="zh-CN" sz="2000" dirty="0">
                <a:latin typeface="+mn-ea"/>
              </a:rPr>
              <a:t>  |&lt;DELETE:  "</a:t>
            </a:r>
            <a:r>
              <a:rPr lang="en-US" altLang="zh-CN" sz="2000" dirty="0" err="1">
                <a:latin typeface="+mn-ea"/>
              </a:rPr>
              <a:t>DELETE"|"delete</a:t>
            </a:r>
            <a:r>
              <a:rPr lang="en-US" altLang="zh-CN" sz="2000" dirty="0">
                <a:latin typeface="+mn-ea"/>
              </a:rPr>
              <a:t>"&gt;</a:t>
            </a:r>
            <a:endParaRPr lang="en-US" altLang="zh-CN" sz="2000" dirty="0">
              <a:latin typeface="+mn-ea"/>
            </a:endParaRPr>
          </a:p>
          <a:p>
            <a:r>
              <a:rPr lang="en-US" altLang="zh-CN" sz="2000" dirty="0">
                <a:latin typeface="+mn-ea"/>
              </a:rPr>
              <a:t>  |&lt;SELECT:  "</a:t>
            </a:r>
            <a:r>
              <a:rPr lang="en-US" altLang="zh-CN" sz="2000" dirty="0" err="1">
                <a:latin typeface="+mn-ea"/>
              </a:rPr>
              <a:t>SELECT"|"select</a:t>
            </a:r>
            <a:r>
              <a:rPr lang="en-US" altLang="zh-CN" sz="2000" dirty="0">
                <a:latin typeface="+mn-ea"/>
              </a:rPr>
              <a:t>"&gt;</a:t>
            </a:r>
            <a:endParaRPr lang="en-US" altLang="zh-CN" sz="2000" dirty="0">
              <a:latin typeface="+mn-ea"/>
            </a:endParaRPr>
          </a:p>
          <a:p>
            <a:r>
              <a:rPr lang="en-US" altLang="zh-CN" sz="2000" dirty="0">
                <a:latin typeface="+mn-ea"/>
              </a:rPr>
              <a:t>  |&lt;UPDATE:  "</a:t>
            </a:r>
            <a:r>
              <a:rPr lang="en-US" altLang="zh-CN" sz="2000" dirty="0" err="1">
                <a:latin typeface="+mn-ea"/>
              </a:rPr>
              <a:t>UPDATE"|"update</a:t>
            </a:r>
            <a:r>
              <a:rPr lang="en-US" altLang="zh-CN" sz="2000" dirty="0">
                <a:latin typeface="+mn-ea"/>
              </a:rPr>
              <a:t>"&gt;</a:t>
            </a:r>
            <a:endParaRPr lang="en-US" altLang="zh-CN" sz="2000" dirty="0">
              <a:latin typeface="+mn-ea"/>
            </a:endParaRPr>
          </a:p>
          <a:p>
            <a:r>
              <a:rPr lang="en-US" altLang="zh-CN" sz="2000" dirty="0">
                <a:latin typeface="+mn-ea"/>
              </a:rPr>
              <a:t>  |&lt;SET:  "</a:t>
            </a:r>
            <a:r>
              <a:rPr lang="en-US" altLang="zh-CN" sz="2000" dirty="0" err="1">
                <a:latin typeface="+mn-ea"/>
              </a:rPr>
              <a:t>SET"|"set</a:t>
            </a:r>
            <a:r>
              <a:rPr lang="en-US" altLang="zh-CN" sz="2000" dirty="0">
                <a:latin typeface="+mn-ea"/>
              </a:rPr>
              <a:t>"&gt;</a:t>
            </a:r>
            <a:r>
              <a:rPr lang="zh-CN" altLang="en-US" sz="2000" dirty="0">
                <a:latin typeface="+mn-ea"/>
              </a:rPr>
              <a:t> </a:t>
            </a:r>
            <a:endParaRPr lang="zh-CN" altLang="en-US" sz="2000" dirty="0">
              <a:latin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数据结构</a:t>
            </a:r>
            <a:endParaRPr lang="zh-CN" altLang="en-US" dirty="0"/>
          </a:p>
        </p:txBody>
      </p:sp>
      <p:sp>
        <p:nvSpPr>
          <p:cNvPr id="3" name="矩形 2"/>
          <p:cNvSpPr/>
          <p:nvPr/>
        </p:nvSpPr>
        <p:spPr>
          <a:xfrm>
            <a:off x="234893" y="1915099"/>
            <a:ext cx="4714612" cy="3693319"/>
          </a:xfrm>
          <a:prstGeom prst="rect">
            <a:avLst/>
          </a:prstGeom>
        </p:spPr>
        <p:txBody>
          <a:bodyPr wrap="square">
            <a:spAutoFit/>
          </a:bodyPr>
          <a:lstStyle/>
          <a:p>
            <a:r>
              <a:rPr lang="en-US" altLang="zh-CN" dirty="0">
                <a:solidFill>
                  <a:srgbClr val="FF0000"/>
                </a:solidFill>
                <a:latin typeface="宋体" panose="02010600030101010101" pitchFamily="2" charset="-122"/>
                <a:ea typeface="宋体" panose="02010600030101010101" pitchFamily="2" charset="-122"/>
              </a:rPr>
              <a:t>Type</a:t>
            </a:r>
            <a:r>
              <a:rPr lang="zh-CN" altLang="en-US" dirty="0">
                <a:solidFill>
                  <a:srgbClr val="FF0000"/>
                </a:solidFill>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存放语句的类型</a:t>
            </a:r>
            <a:endParaRPr lang="zh-CN" altLang="en-US" dirty="0">
              <a:latin typeface="宋体" panose="02010600030101010101" pitchFamily="2" charset="-122"/>
              <a:ea typeface="宋体" panose="02010600030101010101" pitchFamily="2" charset="-122"/>
            </a:endParaRPr>
          </a:p>
          <a:p>
            <a:r>
              <a:rPr lang="en-US" altLang="zh-CN" dirty="0" err="1">
                <a:solidFill>
                  <a:srgbClr val="FF0000"/>
                </a:solidFill>
                <a:latin typeface="宋体" panose="02010600030101010101" pitchFamily="2" charset="-122"/>
                <a:ea typeface="宋体" panose="02010600030101010101" pitchFamily="2" charset="-122"/>
              </a:rPr>
              <a:t>className</a:t>
            </a:r>
            <a:r>
              <a:rPr lang="zh-CN" altLang="en-US" dirty="0">
                <a:solidFill>
                  <a:srgbClr val="FF0000"/>
                </a:solidFill>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存放类名</a:t>
            </a:r>
            <a:endParaRPr lang="zh-CN" altLang="en-US" dirty="0">
              <a:latin typeface="宋体" panose="02010600030101010101" pitchFamily="2" charset="-122"/>
              <a:ea typeface="宋体" panose="02010600030101010101" pitchFamily="2" charset="-122"/>
            </a:endParaRPr>
          </a:p>
          <a:p>
            <a:r>
              <a:rPr lang="en-US" altLang="zh-CN" dirty="0" err="1">
                <a:solidFill>
                  <a:srgbClr val="FF0000"/>
                </a:solidFill>
                <a:latin typeface="宋体" panose="02010600030101010101" pitchFamily="2" charset="-122"/>
                <a:ea typeface="宋体" panose="02010600030101010101" pitchFamily="2" charset="-122"/>
              </a:rPr>
              <a:t>selectClassName</a:t>
            </a:r>
            <a:r>
              <a:rPr lang="zh-CN" altLang="en-US" dirty="0">
                <a:solidFill>
                  <a:srgbClr val="FF0000"/>
                </a:solidFill>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存放代理类的源类名</a:t>
            </a:r>
            <a:endParaRPr lang="zh-CN" altLang="en-US" dirty="0">
              <a:latin typeface="宋体" panose="02010600030101010101" pitchFamily="2" charset="-122"/>
              <a:ea typeface="宋体" panose="02010600030101010101" pitchFamily="2" charset="-122"/>
            </a:endParaRPr>
          </a:p>
          <a:p>
            <a:r>
              <a:rPr lang="en-US" altLang="zh-CN" dirty="0" err="1">
                <a:solidFill>
                  <a:schemeClr val="accent3">
                    <a:lumMod val="75000"/>
                  </a:schemeClr>
                </a:solidFill>
                <a:latin typeface="宋体" panose="02010600030101010101" pitchFamily="2" charset="-122"/>
                <a:ea typeface="宋体" panose="02010600030101010101" pitchFamily="2" charset="-122"/>
              </a:rPr>
              <a:t>attrList</a:t>
            </a:r>
            <a:r>
              <a:rPr lang="zh-CN" altLang="en-US" dirty="0">
                <a:solidFill>
                  <a:schemeClr val="accent3">
                    <a:lumMod val="75000"/>
                  </a:schemeClr>
                </a:solidFill>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存放实属性的名称、类型、大小和数值。</a:t>
            </a:r>
            <a:endParaRPr lang="zh-CN" altLang="en-US" dirty="0">
              <a:latin typeface="宋体" panose="02010600030101010101" pitchFamily="2" charset="-122"/>
              <a:ea typeface="宋体" panose="02010600030101010101" pitchFamily="2" charset="-122"/>
            </a:endParaRPr>
          </a:p>
          <a:p>
            <a:r>
              <a:rPr lang="en-US" altLang="zh-CN" dirty="0" err="1">
                <a:solidFill>
                  <a:schemeClr val="accent3">
                    <a:lumMod val="75000"/>
                  </a:schemeClr>
                </a:solidFill>
                <a:latin typeface="宋体" panose="02010600030101010101" pitchFamily="2" charset="-122"/>
                <a:ea typeface="宋体" panose="02010600030101010101" pitchFamily="2" charset="-122"/>
              </a:rPr>
              <a:t>attrNameList</a:t>
            </a:r>
            <a:r>
              <a:rPr lang="zh-CN" altLang="en-US" dirty="0">
                <a:solidFill>
                  <a:schemeClr val="accent3">
                    <a:lumMod val="75000"/>
                  </a:schemeClr>
                </a:solidFill>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存放虚属性名称和代理规则，代理规则在编译阶段存放的是字符串类型的表达式，后续会继续进行计算。</a:t>
            </a:r>
            <a:endParaRPr lang="zh-CN" altLang="en-US" dirty="0">
              <a:latin typeface="宋体" panose="02010600030101010101" pitchFamily="2" charset="-122"/>
              <a:ea typeface="宋体" panose="02010600030101010101" pitchFamily="2" charset="-122"/>
            </a:endParaRPr>
          </a:p>
          <a:p>
            <a:r>
              <a:rPr lang="en-US" altLang="zh-CN" dirty="0">
                <a:solidFill>
                  <a:schemeClr val="accent3">
                    <a:lumMod val="75000"/>
                  </a:schemeClr>
                </a:solidFill>
                <a:latin typeface="宋体" panose="02010600030101010101" pitchFamily="2" charset="-122"/>
                <a:ea typeface="宋体" panose="02010600030101010101" pitchFamily="2" charset="-122"/>
              </a:rPr>
              <a:t>Where</a:t>
            </a:r>
            <a:r>
              <a:rPr lang="zh-CN" altLang="en-US" dirty="0">
                <a:solidFill>
                  <a:schemeClr val="accent3">
                    <a:lumMod val="75000"/>
                  </a:schemeClr>
                </a:solidFill>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存放</a:t>
            </a:r>
            <a:r>
              <a:rPr lang="en-US" altLang="zh-CN" dirty="0">
                <a:latin typeface="宋体" panose="02010600030101010101" pitchFamily="2" charset="-122"/>
                <a:ea typeface="宋体" panose="02010600030101010101" pitchFamily="2" charset="-122"/>
              </a:rPr>
              <a:t>where</a:t>
            </a:r>
            <a:r>
              <a:rPr lang="zh-CN" altLang="en-US" dirty="0">
                <a:latin typeface="宋体" panose="02010600030101010101" pitchFamily="2" charset="-122"/>
                <a:ea typeface="宋体" panose="02010600030101010101" pitchFamily="2" charset="-122"/>
              </a:rPr>
              <a:t>后面的语句，并提供了判断是否满足条件的函数。</a:t>
            </a:r>
            <a:r>
              <a:rPr lang="en-US" altLang="zh-CN" dirty="0">
                <a:latin typeface="宋体" panose="02010600030101010101" pitchFamily="2" charset="-122"/>
                <a:ea typeface="宋体" panose="02010600030101010101" pitchFamily="2" charset="-122"/>
              </a:rPr>
              <a:t>where</a:t>
            </a:r>
            <a:r>
              <a:rPr lang="zh-CN" altLang="en-US" dirty="0">
                <a:latin typeface="宋体" panose="02010600030101010101" pitchFamily="2" charset="-122"/>
                <a:ea typeface="宋体" panose="02010600030101010101" pitchFamily="2" charset="-122"/>
              </a:rPr>
              <a:t>结构中存在一个递归调用，即</a:t>
            </a:r>
            <a:r>
              <a:rPr lang="en-US" altLang="zh-CN" dirty="0">
                <a:latin typeface="宋体" panose="02010600030101010101" pitchFamily="2" charset="-122"/>
                <a:ea typeface="宋体" panose="02010600030101010101" pitchFamily="2" charset="-122"/>
              </a:rPr>
              <a:t>where</a:t>
            </a:r>
            <a:r>
              <a:rPr lang="zh-CN" altLang="en-US" dirty="0">
                <a:latin typeface="宋体" panose="02010600030101010101" pitchFamily="2" charset="-122"/>
                <a:ea typeface="宋体" panose="02010600030101010101" pitchFamily="2" charset="-122"/>
              </a:rPr>
              <a:t>的左边右边还分别是一个</a:t>
            </a:r>
            <a:r>
              <a:rPr lang="en-US" altLang="zh-CN" dirty="0">
                <a:latin typeface="宋体" panose="02010600030101010101" pitchFamily="2" charset="-122"/>
                <a:ea typeface="宋体" panose="02010600030101010101" pitchFamily="2" charset="-122"/>
              </a:rPr>
              <a:t>where</a:t>
            </a:r>
            <a:r>
              <a:rPr lang="zh-CN" altLang="en-US" dirty="0">
                <a:latin typeface="宋体" panose="02010600030101010101" pitchFamily="2" charset="-122"/>
                <a:ea typeface="宋体" panose="02010600030101010101" pitchFamily="2" charset="-122"/>
              </a:rPr>
              <a:t>结构，中间节点则是</a:t>
            </a:r>
            <a:r>
              <a:rPr lang="en-US" altLang="zh-CN" dirty="0">
                <a:latin typeface="宋体" panose="02010600030101010101" pitchFamily="2" charset="-122"/>
                <a:ea typeface="宋体" panose="02010600030101010101" pitchFamily="2" charset="-122"/>
              </a:rPr>
              <a:t>where</a:t>
            </a:r>
            <a:r>
              <a:rPr lang="zh-CN" altLang="en-US" dirty="0">
                <a:latin typeface="宋体" panose="02010600030101010101" pitchFamily="2" charset="-122"/>
                <a:ea typeface="宋体" panose="02010600030101010101" pitchFamily="2" charset="-122"/>
              </a:rPr>
              <a:t>的符号，这样的结构方便了后续的</a:t>
            </a:r>
            <a:r>
              <a:rPr lang="en-US" altLang="zh-CN" dirty="0">
                <a:latin typeface="宋体" panose="02010600030101010101" pitchFamily="2" charset="-122"/>
                <a:ea typeface="宋体" panose="02010600030101010101" pitchFamily="2" charset="-122"/>
              </a:rPr>
              <a:t>where</a:t>
            </a:r>
            <a:r>
              <a:rPr lang="zh-CN" altLang="en-US" dirty="0">
                <a:latin typeface="宋体" panose="02010600030101010101" pitchFamily="2" charset="-122"/>
                <a:ea typeface="宋体" panose="02010600030101010101" pitchFamily="2" charset="-122"/>
              </a:rPr>
              <a:t>内容的处理。</a:t>
            </a:r>
            <a:endParaRPr lang="zh-CN" altLang="en-US" dirty="0">
              <a:latin typeface="宋体" panose="02010600030101010101" pitchFamily="2" charset="-122"/>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5056895" y="2052731"/>
            <a:ext cx="7135105" cy="383268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通用函数</a:t>
            </a:r>
            <a:endParaRPr lang="zh-CN" altLang="en-US" dirty="0"/>
          </a:p>
        </p:txBody>
      </p:sp>
      <p:sp>
        <p:nvSpPr>
          <p:cNvPr id="3" name="矩形 2"/>
          <p:cNvSpPr/>
          <p:nvPr/>
        </p:nvSpPr>
        <p:spPr>
          <a:xfrm>
            <a:off x="803275" y="1217774"/>
            <a:ext cx="5502307" cy="369332"/>
          </a:xfrm>
          <a:prstGeom prst="rect">
            <a:avLst/>
          </a:prstGeom>
        </p:spPr>
        <p:txBody>
          <a:bodyPr wrap="square">
            <a:spAutoFit/>
          </a:bodyPr>
          <a:lstStyle/>
          <a:p>
            <a:r>
              <a:rPr lang="en-US" altLang="zh-CN" dirty="0" err="1">
                <a:solidFill>
                  <a:srgbClr val="E67474"/>
                </a:solidFill>
                <a:latin typeface="Monaco"/>
              </a:rPr>
              <a:t>ArrayList</a:t>
            </a:r>
            <a:r>
              <a:rPr lang="en-US" altLang="zh-CN" dirty="0">
                <a:solidFill>
                  <a:srgbClr val="E67474"/>
                </a:solidFill>
                <a:latin typeface="Monaco"/>
              </a:rPr>
              <a:t>&lt;Attribute&gt; </a:t>
            </a:r>
            <a:r>
              <a:rPr lang="en-US" altLang="zh-CN" b="1" dirty="0" err="1">
                <a:solidFill>
                  <a:srgbClr val="990000"/>
                </a:solidFill>
                <a:latin typeface="Monaco"/>
              </a:rPr>
              <a:t>attributeDef</a:t>
            </a:r>
            <a:r>
              <a:rPr lang="en-US" altLang="zh-CN" dirty="0">
                <a:solidFill>
                  <a:srgbClr val="E67474"/>
                </a:solidFill>
                <a:latin typeface="Monaco"/>
              </a:rPr>
              <a:t>():  </a:t>
            </a:r>
            <a:r>
              <a:rPr lang="zh-CN" altLang="en-US" dirty="0">
                <a:solidFill>
                  <a:srgbClr val="E67474"/>
                </a:solidFill>
                <a:latin typeface="Monaco"/>
              </a:rPr>
              <a:t>属性的识别</a:t>
            </a:r>
            <a:endParaRPr lang="zh-CN" altLang="en-US" dirty="0"/>
          </a:p>
        </p:txBody>
      </p:sp>
      <p:sp>
        <p:nvSpPr>
          <p:cNvPr id="4" name="矩形 3"/>
          <p:cNvSpPr/>
          <p:nvPr/>
        </p:nvSpPr>
        <p:spPr>
          <a:xfrm>
            <a:off x="803275" y="1620602"/>
            <a:ext cx="1976823" cy="369332"/>
          </a:xfrm>
          <a:prstGeom prst="rect">
            <a:avLst/>
          </a:prstGeom>
        </p:spPr>
        <p:txBody>
          <a:bodyPr wrap="none">
            <a:spAutoFit/>
          </a:bodyPr>
          <a:lstStyle/>
          <a:p>
            <a:r>
              <a:rPr lang="en-US" altLang="zh-CN" dirty="0">
                <a:latin typeface="+mn-ea"/>
                <a:cs typeface="Courier New" panose="02070309020205020404" pitchFamily="49" charset="0"/>
                <a:sym typeface="+mn-ea"/>
              </a:rPr>
              <a:t>&lt;name&gt;&lt;type&gt;</a:t>
            </a:r>
            <a:endParaRPr lang="zh-CN" altLang="en-US" dirty="0">
              <a:latin typeface="+mn-ea"/>
            </a:endParaRPr>
          </a:p>
        </p:txBody>
      </p:sp>
      <p:sp>
        <p:nvSpPr>
          <p:cNvPr id="5" name="矩形 4"/>
          <p:cNvSpPr/>
          <p:nvPr/>
        </p:nvSpPr>
        <p:spPr>
          <a:xfrm>
            <a:off x="803275" y="1998514"/>
            <a:ext cx="3531672" cy="369332"/>
          </a:xfrm>
          <a:prstGeom prst="rect">
            <a:avLst/>
          </a:prstGeom>
        </p:spPr>
        <p:txBody>
          <a:bodyPr wrap="none">
            <a:spAutoFit/>
          </a:bodyPr>
          <a:lstStyle/>
          <a:p>
            <a:r>
              <a:rPr lang="en-US" altLang="zh-CN" dirty="0">
                <a:latin typeface="+mn-ea"/>
                <a:cs typeface="Courier New" panose="02070309020205020404" pitchFamily="49" charset="0"/>
                <a:sym typeface="+mn-ea"/>
              </a:rPr>
              <a:t>(&lt;COMMA&gt;&lt;name&gt;&lt;type&gt;)*</a:t>
            </a:r>
            <a:endParaRPr lang="zh-CN" altLang="en-US" dirty="0">
              <a:latin typeface="+mn-ea"/>
            </a:endParaRPr>
          </a:p>
        </p:txBody>
      </p:sp>
      <p:sp>
        <p:nvSpPr>
          <p:cNvPr id="7" name="矩形 6"/>
          <p:cNvSpPr/>
          <p:nvPr/>
        </p:nvSpPr>
        <p:spPr>
          <a:xfrm>
            <a:off x="803275" y="2477315"/>
            <a:ext cx="6145272" cy="369332"/>
          </a:xfrm>
          <a:prstGeom prst="rect">
            <a:avLst/>
          </a:prstGeom>
        </p:spPr>
        <p:txBody>
          <a:bodyPr wrap="none">
            <a:spAutoFit/>
          </a:bodyPr>
          <a:lstStyle/>
          <a:p>
            <a:r>
              <a:rPr lang="en-US" altLang="zh-CN" dirty="0" err="1">
                <a:solidFill>
                  <a:srgbClr val="E67474"/>
                </a:solidFill>
                <a:latin typeface="Monaco"/>
              </a:rPr>
              <a:t>ArrayList</a:t>
            </a:r>
            <a:r>
              <a:rPr lang="en-US" altLang="zh-CN" dirty="0">
                <a:solidFill>
                  <a:srgbClr val="E67474"/>
                </a:solidFill>
                <a:latin typeface="Monaco"/>
              </a:rPr>
              <a:t>&lt;</a:t>
            </a:r>
            <a:r>
              <a:rPr lang="en-US" altLang="zh-CN" dirty="0" err="1">
                <a:solidFill>
                  <a:srgbClr val="E67474"/>
                </a:solidFill>
                <a:latin typeface="Monaco"/>
              </a:rPr>
              <a:t>AttrNameTuple</a:t>
            </a:r>
            <a:r>
              <a:rPr lang="en-US" altLang="zh-CN" dirty="0">
                <a:solidFill>
                  <a:srgbClr val="E67474"/>
                </a:solidFill>
                <a:latin typeface="Monaco"/>
              </a:rPr>
              <a:t>&gt; </a:t>
            </a:r>
            <a:r>
              <a:rPr lang="en-US" altLang="zh-CN" b="1" dirty="0" err="1">
                <a:solidFill>
                  <a:srgbClr val="990000"/>
                </a:solidFill>
                <a:latin typeface="Monaco"/>
              </a:rPr>
              <a:t>attributeSelect</a:t>
            </a:r>
            <a:r>
              <a:rPr lang="en-US" altLang="zh-CN" dirty="0">
                <a:solidFill>
                  <a:srgbClr val="E67474"/>
                </a:solidFill>
                <a:latin typeface="Monaco"/>
              </a:rPr>
              <a:t>(): </a:t>
            </a:r>
            <a:r>
              <a:rPr lang="zh-CN" altLang="en-US" dirty="0">
                <a:solidFill>
                  <a:srgbClr val="E67474"/>
                </a:solidFill>
                <a:latin typeface="Monaco"/>
              </a:rPr>
              <a:t>代理规则的识别</a:t>
            </a:r>
            <a:endParaRPr lang="zh-CN" altLang="en-US" dirty="0"/>
          </a:p>
        </p:txBody>
      </p:sp>
      <p:sp>
        <p:nvSpPr>
          <p:cNvPr id="8" name="矩形 7"/>
          <p:cNvSpPr/>
          <p:nvPr/>
        </p:nvSpPr>
        <p:spPr>
          <a:xfrm>
            <a:off x="803275" y="2945804"/>
            <a:ext cx="6495678" cy="1200329"/>
          </a:xfrm>
          <a:prstGeom prst="rect">
            <a:avLst/>
          </a:prstGeom>
        </p:spPr>
        <p:txBody>
          <a:bodyPr wrap="square">
            <a:spAutoFit/>
          </a:bodyPr>
          <a:lstStyle/>
          <a:p>
            <a:r>
              <a:rPr lang="zh-CN" altLang="en-US" dirty="0">
                <a:solidFill>
                  <a:srgbClr val="565656"/>
                </a:solidFill>
                <a:latin typeface="宋体" panose="02010600030101010101" pitchFamily="2" charset="-122"/>
                <a:ea typeface="宋体" panose="02010600030101010101" pitchFamily="2" charset="-122"/>
              </a:rPr>
              <a:t>代理规则往往是</a:t>
            </a:r>
            <a:r>
              <a:rPr lang="en-US" altLang="zh-CN" dirty="0">
                <a:solidFill>
                  <a:srgbClr val="565656"/>
                </a:solidFill>
                <a:latin typeface="宋体" panose="02010600030101010101" pitchFamily="2" charset="-122"/>
                <a:ea typeface="宋体" panose="02010600030101010101" pitchFamily="2" charset="-122"/>
              </a:rPr>
              <a:t>select</a:t>
            </a:r>
            <a:r>
              <a:rPr lang="zh-CN" altLang="en-US" dirty="0">
                <a:solidFill>
                  <a:srgbClr val="565656"/>
                </a:solidFill>
                <a:latin typeface="宋体" panose="02010600030101010101" pitchFamily="2" charset="-122"/>
                <a:ea typeface="宋体" panose="02010600030101010101" pitchFamily="2" charset="-122"/>
              </a:rPr>
              <a:t>开始，但是后面的往往跟的是一个较为复杂的式子。我们决定在执行部分再去对式子进行解析和计算，在编译部分就只是以字符串的形式存放这些式子。虚属性的名字存放在</a:t>
            </a:r>
            <a:r>
              <a:rPr lang="en-US" altLang="zh-CN" dirty="0" err="1">
                <a:solidFill>
                  <a:srgbClr val="565656"/>
                </a:solidFill>
                <a:latin typeface="宋体" panose="02010600030101010101" pitchFamily="2" charset="-122"/>
                <a:ea typeface="宋体" panose="02010600030101010101" pitchFamily="2" charset="-122"/>
              </a:rPr>
              <a:t>attrRename</a:t>
            </a:r>
            <a:r>
              <a:rPr lang="zh-CN" altLang="en-US" dirty="0">
                <a:solidFill>
                  <a:srgbClr val="565656"/>
                </a:solidFill>
                <a:latin typeface="宋体" panose="02010600030101010101" pitchFamily="2" charset="-122"/>
                <a:ea typeface="宋体" panose="02010600030101010101" pitchFamily="2" charset="-122"/>
              </a:rPr>
              <a:t>中，而代理规则存放在</a:t>
            </a:r>
            <a:r>
              <a:rPr lang="en-US" altLang="zh-CN" dirty="0" err="1">
                <a:solidFill>
                  <a:srgbClr val="565656"/>
                </a:solidFill>
                <a:latin typeface="宋体" panose="02010600030101010101" pitchFamily="2" charset="-122"/>
                <a:ea typeface="宋体" panose="02010600030101010101" pitchFamily="2" charset="-122"/>
              </a:rPr>
              <a:t>attrName</a:t>
            </a:r>
            <a:r>
              <a:rPr lang="zh-CN" altLang="en-US" dirty="0">
                <a:solidFill>
                  <a:srgbClr val="565656"/>
                </a:solidFill>
                <a:latin typeface="宋体" panose="02010600030101010101" pitchFamily="2" charset="-122"/>
                <a:ea typeface="宋体" panose="02010600030101010101" pitchFamily="2" charset="-122"/>
              </a:rPr>
              <a:t>中。</a:t>
            </a:r>
            <a:endParaRPr lang="zh-CN" altLang="en-US" dirty="0">
              <a:latin typeface="宋体" panose="02010600030101010101" pitchFamily="2" charset="-122"/>
              <a:ea typeface="宋体" panose="02010600030101010101" pitchFamily="2" charset="-122"/>
            </a:endParaRPr>
          </a:p>
        </p:txBody>
      </p:sp>
      <p:sp>
        <p:nvSpPr>
          <p:cNvPr id="9" name="矩形 8"/>
          <p:cNvSpPr/>
          <p:nvPr/>
        </p:nvSpPr>
        <p:spPr>
          <a:xfrm>
            <a:off x="803275" y="4245290"/>
            <a:ext cx="4779514" cy="369332"/>
          </a:xfrm>
          <a:prstGeom prst="rect">
            <a:avLst/>
          </a:prstGeom>
        </p:spPr>
        <p:txBody>
          <a:bodyPr wrap="none">
            <a:spAutoFit/>
          </a:bodyPr>
          <a:lstStyle/>
          <a:p>
            <a:r>
              <a:rPr lang="en-US" altLang="zh-CN" dirty="0" err="1">
                <a:solidFill>
                  <a:srgbClr val="E67474"/>
                </a:solidFill>
                <a:latin typeface="Monaco"/>
              </a:rPr>
              <a:t>WhereClause</a:t>
            </a:r>
            <a:r>
              <a:rPr lang="en-US" altLang="zh-CN" dirty="0">
                <a:solidFill>
                  <a:srgbClr val="E67474"/>
                </a:solidFill>
                <a:latin typeface="Monaco"/>
              </a:rPr>
              <a:t> </a:t>
            </a:r>
            <a:r>
              <a:rPr lang="en-US" altLang="zh-CN" b="1" dirty="0" err="1">
                <a:solidFill>
                  <a:srgbClr val="990000"/>
                </a:solidFill>
                <a:latin typeface="Monaco"/>
              </a:rPr>
              <a:t>where_expr</a:t>
            </a:r>
            <a:r>
              <a:rPr lang="en-US" altLang="zh-CN" dirty="0">
                <a:solidFill>
                  <a:srgbClr val="E67474"/>
                </a:solidFill>
                <a:latin typeface="Monaco"/>
              </a:rPr>
              <a:t>(): where</a:t>
            </a:r>
            <a:r>
              <a:rPr lang="zh-CN" altLang="en-US" dirty="0">
                <a:solidFill>
                  <a:srgbClr val="E67474"/>
                </a:solidFill>
                <a:latin typeface="Monaco"/>
              </a:rPr>
              <a:t>语句的识别</a:t>
            </a:r>
            <a:endParaRPr lang="zh-CN" altLang="en-US" dirty="0"/>
          </a:p>
        </p:txBody>
      </p:sp>
      <p:sp>
        <p:nvSpPr>
          <p:cNvPr id="10" name="矩形 9"/>
          <p:cNvSpPr/>
          <p:nvPr/>
        </p:nvSpPr>
        <p:spPr>
          <a:xfrm>
            <a:off x="803275" y="4713779"/>
            <a:ext cx="7556983" cy="1477328"/>
          </a:xfrm>
          <a:prstGeom prst="rect">
            <a:avLst/>
          </a:prstGeom>
        </p:spPr>
        <p:txBody>
          <a:bodyPr wrap="square">
            <a:spAutoFit/>
          </a:bodyPr>
          <a:lstStyle/>
          <a:p>
            <a:r>
              <a:rPr lang="en-US" altLang="zh-CN" dirty="0">
                <a:solidFill>
                  <a:srgbClr val="565656"/>
                </a:solidFill>
                <a:latin typeface="宋体" panose="02010600030101010101" pitchFamily="2" charset="-122"/>
                <a:ea typeface="宋体" panose="02010600030101010101" pitchFamily="2" charset="-122"/>
              </a:rPr>
              <a:t>where</a:t>
            </a:r>
            <a:r>
              <a:rPr lang="zh-CN" altLang="en-US" dirty="0">
                <a:solidFill>
                  <a:srgbClr val="565656"/>
                </a:solidFill>
                <a:latin typeface="宋体" panose="02010600030101010101" pitchFamily="2" charset="-122"/>
                <a:ea typeface="宋体" panose="02010600030101010101" pitchFamily="2" charset="-122"/>
              </a:rPr>
              <a:t>语句和上面的代理规则一样，也存在计算的问题。由于</a:t>
            </a:r>
            <a:r>
              <a:rPr lang="en-US" altLang="zh-CN" dirty="0">
                <a:solidFill>
                  <a:srgbClr val="565656"/>
                </a:solidFill>
                <a:latin typeface="宋体" panose="02010600030101010101" pitchFamily="2" charset="-122"/>
                <a:ea typeface="宋体" panose="02010600030101010101" pitchFamily="2" charset="-122"/>
              </a:rPr>
              <a:t>where</a:t>
            </a:r>
            <a:r>
              <a:rPr lang="zh-CN" altLang="en-US" dirty="0">
                <a:solidFill>
                  <a:srgbClr val="565656"/>
                </a:solidFill>
                <a:latin typeface="宋体" panose="02010600030101010101" pitchFamily="2" charset="-122"/>
                <a:ea typeface="宋体" panose="02010600030101010101" pitchFamily="2" charset="-122"/>
              </a:rPr>
              <a:t>内各个符号的优先级的不同，我们设计了一个语法树来存储</a:t>
            </a:r>
            <a:r>
              <a:rPr lang="en-US" altLang="zh-CN" dirty="0">
                <a:solidFill>
                  <a:srgbClr val="565656"/>
                </a:solidFill>
                <a:latin typeface="宋体" panose="02010600030101010101" pitchFamily="2" charset="-122"/>
                <a:ea typeface="宋体" panose="02010600030101010101" pitchFamily="2" charset="-122"/>
              </a:rPr>
              <a:t>where</a:t>
            </a:r>
            <a:r>
              <a:rPr lang="zh-CN" altLang="en-US" dirty="0">
                <a:solidFill>
                  <a:srgbClr val="565656"/>
                </a:solidFill>
                <a:latin typeface="宋体" panose="02010600030101010101" pitchFamily="2" charset="-122"/>
                <a:ea typeface="宋体" panose="02010600030101010101" pitchFamily="2" charset="-122"/>
              </a:rPr>
              <a:t>的表达式。树的每个节点都有左孩子、右孩子和符号</a:t>
            </a:r>
            <a:r>
              <a:rPr lang="en-US" altLang="zh-CN" dirty="0">
                <a:solidFill>
                  <a:srgbClr val="565656"/>
                </a:solidFill>
                <a:latin typeface="宋体" panose="02010600030101010101" pitchFamily="2" charset="-122"/>
                <a:ea typeface="宋体" panose="02010600030101010101" pitchFamily="2" charset="-122"/>
              </a:rPr>
              <a:t>(</a:t>
            </a:r>
            <a:r>
              <a:rPr lang="zh-CN" altLang="en-US" dirty="0">
                <a:solidFill>
                  <a:srgbClr val="565656"/>
                </a:solidFill>
                <a:latin typeface="宋体" panose="02010600030101010101" pitchFamily="2" charset="-122"/>
                <a:ea typeface="宋体" panose="02010600030101010101" pitchFamily="2" charset="-122"/>
              </a:rPr>
              <a:t>可以为空</a:t>
            </a:r>
            <a:r>
              <a:rPr lang="en-US" altLang="zh-CN" dirty="0">
                <a:solidFill>
                  <a:srgbClr val="565656"/>
                </a:solidFill>
                <a:latin typeface="宋体" panose="02010600030101010101" pitchFamily="2" charset="-122"/>
                <a:ea typeface="宋体" panose="02010600030101010101" pitchFamily="2" charset="-122"/>
              </a:rPr>
              <a:t>)</a:t>
            </a:r>
            <a:r>
              <a:rPr lang="zh-CN" altLang="en-US" dirty="0">
                <a:solidFill>
                  <a:srgbClr val="565656"/>
                </a:solidFill>
                <a:latin typeface="宋体" panose="02010600030101010101" pitchFamily="2" charset="-122"/>
                <a:ea typeface="宋体" panose="02010600030101010101" pitchFamily="2" charset="-122"/>
              </a:rPr>
              <a:t>。通过</a:t>
            </a:r>
            <a:r>
              <a:rPr lang="en-US" altLang="zh-CN" dirty="0">
                <a:solidFill>
                  <a:srgbClr val="565656"/>
                </a:solidFill>
                <a:latin typeface="宋体" panose="02010600030101010101" pitchFamily="2" charset="-122"/>
                <a:ea typeface="宋体" panose="02010600030101010101" pitchFamily="2" charset="-122"/>
              </a:rPr>
              <a:t>where</a:t>
            </a:r>
            <a:r>
              <a:rPr lang="zh-CN" altLang="en-US" dirty="0">
                <a:solidFill>
                  <a:srgbClr val="565656"/>
                </a:solidFill>
                <a:latin typeface="宋体" panose="02010600030101010101" pitchFamily="2" charset="-122"/>
                <a:ea typeface="宋体" panose="02010600030101010101" pitchFamily="2" charset="-122"/>
              </a:rPr>
              <a:t>节点的深度来区分优先级。优先级越高的深度越深。这样在执行部分只属于根据中间符号匹配左右两边是否满足要求即可。</a:t>
            </a: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768395"/>
      </a:dk2>
      <a:lt2>
        <a:srgbClr val="F0F0F0"/>
      </a:lt2>
      <a:accent1>
        <a:srgbClr val="074996"/>
      </a:accent1>
      <a:accent2>
        <a:srgbClr val="F30017"/>
      </a:accent2>
      <a:accent3>
        <a:srgbClr val="FC5960"/>
      </a:accent3>
      <a:accent4>
        <a:srgbClr val="0D86D9"/>
      </a:accent4>
      <a:accent5>
        <a:srgbClr val="1E7CB1"/>
      </a:accent5>
      <a:accent6>
        <a:srgbClr val="93CCEB"/>
      </a:accent6>
      <a:hlink>
        <a:srgbClr val="4472C4"/>
      </a:hlink>
      <a:folHlink>
        <a:srgbClr val="BFBFBF"/>
      </a:folHlink>
    </a:clrScheme>
    <a:fontScheme name="模板">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solidFill>
            <a:schemeClr val="accent2"/>
          </a:solidFill>
        </a:ln>
      </a:spPr>
      <a:bodyPr rot="0" spcFirstLastPara="0" vertOverflow="overflow" horzOverflow="overflow" vert="horz" wrap="square" lIns="180000" tIns="180000" rIns="180000" bIns="180000" numCol="1" spcCol="0" rtlCol="0" fromWordArt="0" anchor="t" anchorCtr="0" forceAA="0" compatLnSpc="1">
        <a:normAutofit/>
      </a:bodyPr>
      <a:lstStyle>
        <a:defPPr algn="l">
          <a:lnSpc>
            <a:spcPct val="130000"/>
          </a:lnSpc>
          <a:defRPr kumimoji="1" sz="2000" dirty="0" smtClean="0">
            <a:solidFill>
              <a:schemeClr val="tx1">
                <a:lumMod val="75000"/>
                <a:lumOff val="25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0000" tIns="180000" rIns="180000" bIns="180000" rtlCol="0">
        <a:spAutoFit/>
      </a:bodyPr>
      <a:lstStyle>
        <a:defPPr algn="just">
          <a:lnSpc>
            <a:spcPct val="130000"/>
          </a:lnSpc>
          <a:spcAft>
            <a:spcPts val="600"/>
          </a:spcAft>
          <a:defRPr kumimoji="1" dirty="0">
            <a:solidFill>
              <a:schemeClr val="tx1">
                <a:lumMod val="75000"/>
                <a:lumOff val="25000"/>
              </a:schemeClr>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Office">
      <a:dk1>
        <a:srgbClr val="000000"/>
      </a:dk1>
      <a:lt1>
        <a:srgbClr val="FFFFFF"/>
      </a:lt1>
      <a:dk2>
        <a:srgbClr val="768395"/>
      </a:dk2>
      <a:lt2>
        <a:srgbClr val="F0F0F0"/>
      </a:lt2>
      <a:accent1>
        <a:srgbClr val="074996"/>
      </a:accent1>
      <a:accent2>
        <a:srgbClr val="F30017"/>
      </a:accent2>
      <a:accent3>
        <a:srgbClr val="FC5960"/>
      </a:accent3>
      <a:accent4>
        <a:srgbClr val="0D86D9"/>
      </a:accent4>
      <a:accent5>
        <a:srgbClr val="1E7CB1"/>
      </a:accent5>
      <a:accent6>
        <a:srgbClr val="93CCEB"/>
      </a:accent6>
      <a:hlink>
        <a:srgbClr val="4472C4"/>
      </a:hlink>
      <a:folHlink>
        <a:srgbClr val="BFBFBF"/>
      </a:folHlink>
    </a:clrScheme>
    <a:fontScheme name="模板">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solidFill>
            <a:schemeClr val="accent2"/>
          </a:solidFill>
        </a:ln>
      </a:spPr>
      <a:bodyPr rot="0" spcFirstLastPara="0" vertOverflow="overflow" horzOverflow="overflow" vert="horz" wrap="square" lIns="180000" tIns="180000" rIns="180000" bIns="180000" numCol="1" spcCol="0" rtlCol="0" fromWordArt="0" anchor="t" anchorCtr="0" forceAA="0" compatLnSpc="1">
        <a:normAutofit/>
      </a:bodyPr>
      <a:lstStyle>
        <a:defPPr algn="l">
          <a:lnSpc>
            <a:spcPct val="130000"/>
          </a:lnSpc>
          <a:defRPr kumimoji="1" sz="2000" dirty="0" smtClean="0">
            <a:solidFill>
              <a:schemeClr val="tx1">
                <a:lumMod val="75000"/>
                <a:lumOff val="25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0000" tIns="180000" rIns="180000" bIns="180000" rtlCol="0">
        <a:spAutoFit/>
      </a:bodyPr>
      <a:lstStyle>
        <a:defPPr algn="just">
          <a:lnSpc>
            <a:spcPct val="130000"/>
          </a:lnSpc>
          <a:spcAft>
            <a:spcPts val="600"/>
          </a:spcAft>
          <a:defRPr kumimoji="1" dirty="0">
            <a:solidFill>
              <a:schemeClr val="tx1">
                <a:lumMod val="75000"/>
                <a:lumOff val="25000"/>
              </a:schemeClr>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9740</Words>
  <Application>WPS 演示</Application>
  <PresentationFormat>宽屏</PresentationFormat>
  <Paragraphs>506</Paragraphs>
  <Slides>53</Slides>
  <Notes>0</Notes>
  <HiddenSlides>0</HiddenSlides>
  <MMClips>0</MMClips>
  <ScaleCrop>false</ScaleCrop>
  <HeadingPairs>
    <vt:vector size="6" baseType="variant">
      <vt:variant>
        <vt:lpstr>已用的字体</vt:lpstr>
      </vt:variant>
      <vt:variant>
        <vt:i4>14</vt:i4>
      </vt:variant>
      <vt:variant>
        <vt:lpstr>主题</vt:lpstr>
      </vt:variant>
      <vt:variant>
        <vt:i4>3</vt:i4>
      </vt:variant>
      <vt:variant>
        <vt:lpstr>幻灯片标题</vt:lpstr>
      </vt:variant>
      <vt:variant>
        <vt:i4>53</vt:i4>
      </vt:variant>
    </vt:vector>
  </HeadingPairs>
  <TitlesOfParts>
    <vt:vector size="70" baseType="lpstr">
      <vt:lpstr>Arial</vt:lpstr>
      <vt:lpstr>宋体</vt:lpstr>
      <vt:lpstr>Wingdings</vt:lpstr>
      <vt:lpstr>Calibri</vt:lpstr>
      <vt:lpstr>等线</vt:lpstr>
      <vt:lpstr>微软雅黑</vt:lpstr>
      <vt:lpstr>Segoe UI</vt:lpstr>
      <vt:lpstr>Segoe UI Light</vt:lpstr>
      <vt:lpstr>Courier New</vt:lpstr>
      <vt:lpstr>Arial Unicode MS</vt:lpstr>
      <vt:lpstr>Times New Roman</vt:lpstr>
      <vt:lpstr>Monaco</vt:lpstr>
      <vt:lpstr>Latin Modern Mono Prop</vt:lpstr>
      <vt:lpstr>文鼎ＰＬ简中楷</vt:lpstr>
      <vt:lpstr>Office 主题​​</vt:lpstr>
      <vt:lpstr>1_OfficePLUS</vt:lpstr>
      <vt:lpstr>1_Office 主题​​</vt:lpstr>
      <vt:lpstr> Totem Android端实现</vt:lpstr>
      <vt:lpstr>PowerPoint 演示文稿</vt:lpstr>
      <vt:lpstr>PowerPoint 演示文稿</vt:lpstr>
      <vt:lpstr>OPTIONS</vt:lpstr>
      <vt:lpstr>PARSER_BEGIN() ~ PARSER_END()</vt:lpstr>
      <vt:lpstr>词法分析</vt:lpstr>
      <vt:lpstr>词法分析</vt:lpstr>
      <vt:lpstr>数据结构</vt:lpstr>
      <vt:lpstr>通用函数</vt:lpstr>
      <vt:lpstr>CLASS createClass()</vt:lpstr>
      <vt:lpstr>CLASS createSelectDeputy()</vt:lpstr>
      <vt:lpstr>CLASS drop()</vt:lpstr>
      <vt:lpstr>CLASS insert()</vt:lpstr>
      <vt:lpstr>CLASS update()</vt:lpstr>
      <vt:lpstr>CLASS delete()</vt:lpstr>
      <vt:lpstr>CLASS select()</vt:lpstr>
      <vt:lpstr>PowerPoint 演示文稿</vt:lpstr>
      <vt:lpstr>数据结构</vt:lpstr>
      <vt:lpstr>数据结构</vt:lpstr>
      <vt:lpstr>执行数据流</vt:lpstr>
      <vt:lpstr>创建源类</vt:lpstr>
      <vt:lpstr>创建代理类</vt:lpstr>
      <vt:lpstr>删除记录</vt:lpstr>
      <vt:lpstr>删除源类</vt:lpstr>
      <vt:lpstr>删除代理类</vt:lpstr>
      <vt:lpstr>插入</vt:lpstr>
      <vt:lpstr>更新</vt:lpstr>
      <vt:lpstr>更新</vt:lpstr>
      <vt:lpstr>查询</vt:lpstr>
      <vt:lpstr>跨类查询</vt:lpstr>
      <vt:lpstr>源类-&gt;代理类</vt:lpstr>
      <vt:lpstr>代理类-&gt;源类</vt:lpstr>
      <vt:lpstr>代理类-&gt;代理类</vt:lpstr>
      <vt:lpstr>PowerPoint 演示文稿</vt:lpstr>
      <vt:lpstr>文件系统与数据库系统的本质区别</vt:lpstr>
      <vt:lpstr>文件系统与数据库系统的本质区别</vt:lpstr>
      <vt:lpstr>我们的设计</vt:lpstr>
      <vt:lpstr>我们的设计</vt:lpstr>
      <vt:lpstr>我们的设计</vt:lpstr>
      <vt:lpstr>整个存储部分</vt:lpstr>
      <vt:lpstr>宏定义</vt:lpstr>
      <vt:lpstr>自身变量</vt:lpstr>
      <vt:lpstr>public virtualDisk(String baseLocation)</vt:lpstr>
      <vt:lpstr>private boolean newVdisk()</vt:lpstr>
      <vt:lpstr>private boolean getSystemTable()</vt:lpstr>
      <vt:lpstr>public ArrayList&lt;Integer&gt; getTypeList(ClassStruct src)</vt:lpstr>
      <vt:lpstr>public boolean writeOneTuple(...)</vt:lpstr>
      <vt:lpstr>public ClassStruct getClassStruct(String className)</vt:lpstr>
      <vt:lpstr>public void initial(String className, int _fakeBlockNum, int _fakeBlockOffset)</vt:lpstr>
      <vt:lpstr>public ArrayList&lt;String&gt; Next()</vt:lpstr>
      <vt:lpstr>public void insert(String className, ArrayList&lt;String&gt; tuple)</vt:lpstr>
      <vt:lpstr>总结与感悟</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zhou</dc:creator>
  <cp:lastModifiedBy>逝去的友情</cp:lastModifiedBy>
  <cp:revision>327</cp:revision>
  <cp:lastPrinted>2020-01-11T16:39:09Z</cp:lastPrinted>
  <dcterms:created xsi:type="dcterms:W3CDTF">2020-01-11T16:39:09Z</dcterms:created>
  <dcterms:modified xsi:type="dcterms:W3CDTF">2020-01-11T16:39:09Z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2019-04-30T09:43:30.3133447Z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8271c76d-476d-4b79-9e62-b078aa9f0791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2052-11.1.0.8865</vt:lpwstr>
  </property>
</Properties>
</file>